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21"/>
  </p:notesMasterIdLst>
  <p:sldIdLst>
    <p:sldId id="258" r:id="rId2"/>
    <p:sldId id="260" r:id="rId3"/>
    <p:sldId id="259"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5" r:id="rId19"/>
    <p:sldId id="284" r:id="rId20"/>
  </p:sldIdLst>
  <p:sldSz cx="7099300" cy="70993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236" userDrawn="1">
          <p15:clr>
            <a:srgbClr val="A4A3A4"/>
          </p15:clr>
        </p15:guide>
        <p15:guide id="2" orient="horz" pos="22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6161"/>
    <a:srgbClr val="88FF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69120" autoAdjust="0"/>
  </p:normalViewPr>
  <p:slideViewPr>
    <p:cSldViewPr snapToGrid="0">
      <p:cViewPr varScale="1">
        <p:scale>
          <a:sx n="50" d="100"/>
          <a:sy n="50" d="100"/>
        </p:scale>
        <p:origin x="1482" y="36"/>
      </p:cViewPr>
      <p:guideLst>
        <p:guide pos="2236"/>
        <p:guide orient="horz" pos="225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D90C3-12C6-4E38-BAAA-4EF6AA0AB0C4}" type="datetimeFigureOut">
              <a:rPr lang="it-IT" smtClean="0"/>
              <a:t>14/05/2020</a:t>
            </a:fld>
            <a:endParaRPr lang="it-IT"/>
          </a:p>
        </p:txBody>
      </p:sp>
      <p:sp>
        <p:nvSpPr>
          <p:cNvPr id="4" name="Segnaposto immagine diapositiva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BBB7C-CB0A-4042-8A56-8B4946B22CAA}" type="slidenum">
              <a:rPr lang="it-IT" smtClean="0"/>
              <a:t>‹N›</a:t>
            </a:fld>
            <a:endParaRPr lang="it-IT"/>
          </a:p>
        </p:txBody>
      </p:sp>
    </p:spTree>
    <p:extLst>
      <p:ext uri="{BB962C8B-B14F-4D97-AF65-F5344CB8AC3E}">
        <p14:creationId xmlns:p14="http://schemas.microsoft.com/office/powerpoint/2010/main" val="4267052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714500" y="685800"/>
            <a:ext cx="3429000" cy="3429000"/>
          </a:xfrm>
        </p:spPr>
      </p:sp>
      <p:sp>
        <p:nvSpPr>
          <p:cNvPr id="3" name="Segnaposto note 2"/>
          <p:cNvSpPr>
            <a:spLocks noGrp="1"/>
          </p:cNvSpPr>
          <p:nvPr>
            <p:ph type="body" idx="1"/>
          </p:nvPr>
        </p:nvSpPr>
        <p:spPr/>
        <p:txBody>
          <a:bodyPr/>
          <a:lstStyle/>
          <a:p>
            <a:r>
              <a:rPr lang="it-IT" dirty="0" smtClean="0"/>
              <a:t>Benvenute e benvenuti</a:t>
            </a:r>
            <a:r>
              <a:rPr lang="it-IT" baseline="0" dirty="0" smtClean="0"/>
              <a:t> alla serie di lezioni digitali che l’Area Educazione dell’Opera di Santa Maria del Fiore e Stazione Utopia propongono a insegnanti e alunni per provare insieme a sperimentare nuove modalità di formazione, educazione </a:t>
            </a:r>
            <a:r>
              <a:rPr lang="it-IT" baseline="0" smtClean="0"/>
              <a:t>e divulgazione.</a:t>
            </a:r>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6EE7963F-B88B-0F41-9002-96776ABDF737}" type="slidenum">
              <a:rPr lang="it-IT" smtClean="0"/>
              <a:t>1</a:t>
            </a:fld>
            <a:endParaRPr lang="it-IT"/>
          </a:p>
        </p:txBody>
      </p:sp>
    </p:spTree>
    <p:extLst>
      <p:ext uri="{BB962C8B-B14F-4D97-AF65-F5344CB8AC3E}">
        <p14:creationId xmlns:p14="http://schemas.microsoft.com/office/powerpoint/2010/main" val="2435066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che compiva la medesima operazione sulle colonne dell’ordine esterno della lanterna.</a:t>
            </a:r>
          </a:p>
          <a:p>
            <a:r>
              <a:rPr lang="it-IT" sz="1200" b="0" i="0" u="none" strike="noStrike" cap="none" dirty="0" smtClean="0">
                <a:solidFill>
                  <a:schemeClr val="dk1"/>
                </a:solidFill>
                <a:latin typeface="+mn-lt"/>
                <a:ea typeface="Calibri"/>
                <a:cs typeface="Calibri"/>
                <a:sym typeface="Calibri"/>
              </a:rPr>
              <a:t>Osservandola vi ricorda qualcosa di già visto? Secondo voi, noi abbiamo dei macchinari simili?</a:t>
            </a:r>
          </a:p>
          <a:p>
            <a:r>
              <a:rPr lang="it-IT" sz="1200" b="0" i="0" u="none" strike="noStrike" cap="none" dirty="0" smtClean="0">
                <a:solidFill>
                  <a:schemeClr val="dk1"/>
                </a:solidFill>
                <a:latin typeface="+mn-lt"/>
                <a:ea typeface="Calibri"/>
                <a:cs typeface="Calibri"/>
                <a:sym typeface="Calibri"/>
              </a:rPr>
              <a:t> </a:t>
            </a:r>
          </a:p>
          <a:p>
            <a:r>
              <a:rPr lang="it-IT" sz="1200" b="0" i="0" u="none" strike="noStrike" cap="none" dirty="0" smtClean="0">
                <a:solidFill>
                  <a:schemeClr val="dk1"/>
                </a:solidFill>
                <a:latin typeface="+mn-lt"/>
                <a:ea typeface="Calibri"/>
                <a:cs typeface="Calibri"/>
                <a:sym typeface="Calibri"/>
              </a:rPr>
              <a:t>Effettivamente questa gru è assai singolare: ricorda molto nella struttura le gru che vediamo nei cantieri dei nostri giorni, le quali sono però costruite in acciaio e hanno quindi robuste strutture in grado di reggere a tutti i diversi sforzi a cui sono sottoposte durante il loro utilizzo.</a:t>
            </a:r>
          </a:p>
          <a:p>
            <a:r>
              <a:rPr lang="it-IT" sz="1200" b="0" i="0" u="none" strike="noStrike" cap="none" dirty="0" smtClean="0">
                <a:solidFill>
                  <a:schemeClr val="dk1"/>
                </a:solidFill>
                <a:latin typeface="+mn-lt"/>
                <a:ea typeface="Calibri"/>
                <a:cs typeface="Calibri"/>
                <a:sym typeface="Calibri"/>
              </a:rPr>
              <a:t> </a:t>
            </a:r>
          </a:p>
          <a:p>
            <a:r>
              <a:rPr lang="it-IT" sz="1200" b="0" i="0" u="none" strike="noStrike" cap="none" dirty="0" smtClean="0">
                <a:solidFill>
                  <a:schemeClr val="dk1"/>
                </a:solidFill>
                <a:latin typeface="+mn-lt"/>
                <a:ea typeface="Calibri"/>
                <a:cs typeface="Calibri"/>
                <a:sym typeface="Calibri"/>
              </a:rPr>
              <a:t>La gru di Brunelleschi, costruita invece in legno, risolveva il problema del sollevamento di carichi variabili facendo spostare il contrappeso posteriore, che nelle gru moderne è fisso, in modo da mantenere sempre la struttura in equilibrio, come avviene in una comune bilancia a due bracci.</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10</a:t>
            </a:fld>
            <a:endParaRPr lang="it-IT"/>
          </a:p>
        </p:txBody>
      </p:sp>
    </p:spTree>
    <p:extLst>
      <p:ext uri="{BB962C8B-B14F-4D97-AF65-F5344CB8AC3E}">
        <p14:creationId xmlns:p14="http://schemas.microsoft.com/office/powerpoint/2010/main" val="1989067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Una terza gru, detta gru girevole con base anulare, fu impiegata per la costruzione della pergamena.</a:t>
            </a:r>
          </a:p>
          <a:p>
            <a:r>
              <a:rPr lang="it-IT" sz="1200" b="0" i="0" u="none" strike="noStrike" cap="none" dirty="0" smtClean="0">
                <a:solidFill>
                  <a:schemeClr val="dk1"/>
                </a:solidFill>
                <a:latin typeface="+mn-lt"/>
                <a:ea typeface="Calibri"/>
                <a:cs typeface="Calibri"/>
                <a:sym typeface="Calibri"/>
              </a:rPr>
              <a:t>Come potete notare, la sua struttura è molto simile a quella della prima gru che abbiamo visto: dato che intervenne in una fase posteriore del cantiere, è molto probabile che sia stata il risultato di una modifica proprio della prima.</a:t>
            </a:r>
          </a:p>
        </p:txBody>
      </p:sp>
      <p:sp>
        <p:nvSpPr>
          <p:cNvPr id="4" name="Segnaposto numero diapositiva 3"/>
          <p:cNvSpPr>
            <a:spLocks noGrp="1"/>
          </p:cNvSpPr>
          <p:nvPr>
            <p:ph type="sldNum" sz="quarter" idx="10"/>
          </p:nvPr>
        </p:nvSpPr>
        <p:spPr/>
        <p:txBody>
          <a:bodyPr/>
          <a:lstStyle/>
          <a:p>
            <a:fld id="{BB9BBB7C-CB0A-4042-8A56-8B4946B22CAA}" type="slidenum">
              <a:rPr lang="it-IT" smtClean="0"/>
              <a:t>11</a:t>
            </a:fld>
            <a:endParaRPr lang="it-IT"/>
          </a:p>
        </p:txBody>
      </p:sp>
    </p:spTree>
    <p:extLst>
      <p:ext uri="{BB962C8B-B14F-4D97-AF65-F5344CB8AC3E}">
        <p14:creationId xmlns:p14="http://schemas.microsoft.com/office/powerpoint/2010/main" val="397565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La particolarità di questa gru è che era posta intorno alla pergamena in costruzione, che usava come perno per ruotare su se stessa grazie a dei rulli, come in un moderno cuscinetto.</a:t>
            </a:r>
          </a:p>
          <a:p>
            <a:r>
              <a:rPr lang="it-IT" sz="1200" b="0" i="0" u="none" strike="noStrike" cap="none" dirty="0" smtClean="0">
                <a:solidFill>
                  <a:schemeClr val="dk1"/>
                </a:solidFill>
                <a:latin typeface="+mn-lt"/>
                <a:ea typeface="Calibri"/>
                <a:cs typeface="Calibri"/>
                <a:sym typeface="Calibri"/>
              </a:rPr>
              <a:t>Poiché doveva sollevare carichi per un tratto di una decina di metri, impiegava delle corde al posto delle viti, che non avrebbero potuto essere costruite di una tale lunghezza.</a:t>
            </a:r>
          </a:p>
          <a:p>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12</a:t>
            </a:fld>
            <a:endParaRPr lang="it-IT"/>
          </a:p>
        </p:txBody>
      </p:sp>
    </p:spTree>
    <p:extLst>
      <p:ext uri="{BB962C8B-B14F-4D97-AF65-F5344CB8AC3E}">
        <p14:creationId xmlns:p14="http://schemas.microsoft.com/office/powerpoint/2010/main" val="4245425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Ma la macchina che più affascinò i contemporanei di Brunelleschi fu l’enorme argano che fu usato per sollevare tutto il materiale che servì per la costruzione della cupola, quelle 37.000 tonnellate di cui abbiamo parlato; era il vero e proprio cuore del cantiere!</a:t>
            </a:r>
          </a:p>
          <a:p>
            <a:r>
              <a:rPr lang="it-IT" sz="1200" b="0" i="0" u="none" strike="noStrike" cap="none" dirty="0" smtClean="0">
                <a:solidFill>
                  <a:schemeClr val="dk1"/>
                </a:solidFill>
                <a:latin typeface="+mn-lt"/>
                <a:ea typeface="Calibri"/>
                <a:cs typeface="Calibri"/>
                <a:sym typeface="Calibri"/>
              </a:rPr>
              <a:t>Dobbiamo immaginarla posizionata sul pavimento del duomo, proprio sotto il centro della cupola in costruzione, dove oggi sorge l’altare maggiore.</a:t>
            </a:r>
          </a:p>
          <a:p>
            <a:r>
              <a:rPr lang="it-IT" sz="1200" b="0" i="0" u="none" strike="noStrike" cap="none" dirty="0" smtClean="0">
                <a:solidFill>
                  <a:schemeClr val="dk1"/>
                </a:solidFill>
                <a:latin typeface="+mn-lt"/>
                <a:ea typeface="Calibri"/>
                <a:cs typeface="Calibri"/>
                <a:sym typeface="Calibri"/>
              </a:rPr>
              <a:t> </a:t>
            </a:r>
          </a:p>
          <a:p>
            <a:r>
              <a:rPr lang="it-IT" sz="1200" b="0" i="0" u="none" strike="noStrike" cap="none" dirty="0" smtClean="0">
                <a:solidFill>
                  <a:schemeClr val="dk1"/>
                </a:solidFill>
                <a:latin typeface="+mn-lt"/>
                <a:ea typeface="Calibri"/>
                <a:cs typeface="Calibri"/>
                <a:sym typeface="Calibri"/>
              </a:rPr>
              <a:t>Fra gli addetti ai lavori era noto come “colla grande” (nel fiorentino dell’epoca “colla” significava “argano”).</a:t>
            </a:r>
          </a:p>
          <a:p>
            <a:r>
              <a:rPr lang="it-IT" sz="1200" b="0" i="0" u="none" strike="noStrike" cap="none" dirty="0" smtClean="0">
                <a:solidFill>
                  <a:schemeClr val="dk1"/>
                </a:solidFill>
                <a:latin typeface="+mn-lt"/>
                <a:ea typeface="Calibri"/>
                <a:cs typeface="Calibri"/>
                <a:sym typeface="Calibri"/>
              </a:rPr>
              <a:t>Era alto circa 6 metri, e aveva tre subbi, i cilindri su cui si arrotolano le corde, che grazie a diametri e velocità di rotazione differenti consentivano</a:t>
            </a:r>
            <a:r>
              <a:rPr lang="it-IT" sz="1200" b="0" i="0" u="none" strike="noStrike" cap="none" baseline="0" dirty="0" smtClean="0">
                <a:solidFill>
                  <a:schemeClr val="dk1"/>
                </a:solidFill>
                <a:latin typeface="+mn-lt"/>
                <a:ea typeface="Calibri"/>
                <a:cs typeface="Calibri"/>
                <a:sym typeface="Calibri"/>
              </a:rPr>
              <a:t> </a:t>
            </a:r>
            <a:r>
              <a:rPr lang="it-IT" sz="1200" b="0" i="0" u="none" strike="noStrike" cap="none" dirty="0" smtClean="0">
                <a:solidFill>
                  <a:schemeClr val="dk1"/>
                </a:solidFill>
                <a:latin typeface="+mn-lt"/>
                <a:ea typeface="Calibri"/>
                <a:cs typeface="Calibri"/>
                <a:sym typeface="Calibri"/>
              </a:rPr>
              <a:t>di ottimizzare i tempi di salita dei carichi.</a:t>
            </a:r>
          </a:p>
          <a:p>
            <a:r>
              <a:rPr lang="it-IT" sz="1200" b="0" i="0" u="none" strike="noStrike" cap="none" dirty="0" smtClean="0">
                <a:solidFill>
                  <a:schemeClr val="dk1"/>
                </a:solidFill>
                <a:latin typeface="+mn-lt"/>
                <a:ea typeface="Calibri"/>
                <a:cs typeface="Calibri"/>
                <a:sym typeface="Calibri"/>
              </a:rPr>
              <a:t> </a:t>
            </a:r>
          </a:p>
          <a:p>
            <a:r>
              <a:rPr lang="it-IT" sz="1200" b="0" i="0" u="none" strike="noStrike" cap="none" dirty="0" smtClean="0">
                <a:solidFill>
                  <a:schemeClr val="dk1"/>
                </a:solidFill>
                <a:latin typeface="+mn-lt"/>
                <a:ea typeface="Calibri"/>
                <a:cs typeface="Calibri"/>
                <a:sym typeface="Calibri"/>
              </a:rPr>
              <a:t>A parità di forza applicata per il movimento, la colla grande offriva la possibilità di sollevare il carico a tre diverse velocità: a seconda del peso, bastava avvolgere la corda sul subbio più adatto.</a:t>
            </a:r>
          </a:p>
          <a:p>
            <a:r>
              <a:rPr lang="it-IT" sz="1200" b="0" i="0" u="none" strike="noStrike" cap="none" dirty="0" smtClean="0">
                <a:solidFill>
                  <a:schemeClr val="dk1"/>
                </a:solidFill>
                <a:latin typeface="+mn-lt"/>
                <a:ea typeface="Calibri"/>
                <a:cs typeface="Calibri"/>
                <a:sym typeface="Calibri"/>
              </a:rPr>
              <a:t> </a:t>
            </a:r>
          </a:p>
          <a:p>
            <a:r>
              <a:rPr lang="it-IT" sz="1200" b="0" i="0" u="none" strike="noStrike" cap="none" dirty="0" smtClean="0">
                <a:solidFill>
                  <a:schemeClr val="dk1"/>
                </a:solidFill>
                <a:latin typeface="+mn-lt"/>
                <a:ea typeface="Calibri"/>
                <a:cs typeface="Calibri"/>
                <a:sym typeface="Calibri"/>
              </a:rPr>
              <a:t>A parità di diametro del subbio, una maggiore velocità di rotazione significa minor tempo di salita, ma anche una minore capacità di carico, mentre a parità di velocità di rotazione un minor tempo di salita (e una minore capacità di carico) si ottiene con un subbio di diametro maggiore: il principio è analogo a quanto accade nel cambio di una bicicletta.</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13</a:t>
            </a:fld>
            <a:endParaRPr lang="it-IT"/>
          </a:p>
        </p:txBody>
      </p:sp>
    </p:spTree>
    <p:extLst>
      <p:ext uri="{BB962C8B-B14F-4D97-AF65-F5344CB8AC3E}">
        <p14:creationId xmlns:p14="http://schemas.microsoft.com/office/powerpoint/2010/main" val="720014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Questo colossale argano era mosso da due buoi.</a:t>
            </a:r>
          </a:p>
          <a:p>
            <a:r>
              <a:rPr lang="it-IT" sz="1200" b="0" i="0" u="none" strike="noStrike" cap="none" dirty="0" smtClean="0">
                <a:solidFill>
                  <a:schemeClr val="dk1"/>
                </a:solidFill>
                <a:latin typeface="+mn-lt"/>
                <a:ea typeface="Calibri"/>
                <a:cs typeface="Calibri"/>
                <a:sym typeface="Calibri"/>
              </a:rPr>
              <a:t>Questo tipo di motore, detto “giostra di animali”, era alquanto comune all’epoca, ma anche qui Brunelleschi introdusse una significativa modifica, un’ottimizzazione volta ad accelerare il lavoro.</a:t>
            </a:r>
          </a:p>
          <a:p>
            <a:r>
              <a:rPr lang="it-IT" sz="1200" b="0" i="0" u="none" strike="noStrike" cap="none" dirty="0" smtClean="0">
                <a:solidFill>
                  <a:schemeClr val="dk1"/>
                </a:solidFill>
                <a:latin typeface="+mn-lt"/>
                <a:ea typeface="Calibri"/>
                <a:cs typeface="Calibri"/>
                <a:sym typeface="Calibri"/>
              </a:rPr>
              <a:t>Una volta infatti che il carico era arrivato in cima, il moto della gru doveva essere invertito per far scendere la piattaforma di carico; staccare dal giogo i due buoi, girarli e “convincerli” a marciare nel verso opposto avrebbe fatto perdere molto tempo. Brunelleschi inventò invece un sistema capace di invertire il moto della macchina attraverso una coppia di ingranaggi: in pratica dotò la gru di una vera e propria retromarcia.</a:t>
            </a:r>
          </a:p>
          <a:p>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14</a:t>
            </a:fld>
            <a:endParaRPr lang="it-IT"/>
          </a:p>
        </p:txBody>
      </p:sp>
    </p:spTree>
    <p:extLst>
      <p:ext uri="{BB962C8B-B14F-4D97-AF65-F5344CB8AC3E}">
        <p14:creationId xmlns:p14="http://schemas.microsoft.com/office/powerpoint/2010/main" val="2988688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Tutte le macchine di cui abbiamo parlato che impiegavano corde, facevano uso di carrucole. </a:t>
            </a:r>
          </a:p>
          <a:p>
            <a:r>
              <a:rPr lang="it-IT" sz="1200" b="0" i="0" u="none" strike="noStrike" cap="none" dirty="0" smtClean="0">
                <a:solidFill>
                  <a:schemeClr val="dk1"/>
                </a:solidFill>
                <a:latin typeface="+mn-lt"/>
                <a:ea typeface="Calibri"/>
                <a:cs typeface="Calibri"/>
                <a:sym typeface="Calibri"/>
              </a:rPr>
              <a:t>La carrucola è una macchina semplice, un dispositivo estremamente comune e il cui scopo è quello di cambiare la direzione di trazione di una corda. </a:t>
            </a:r>
          </a:p>
          <a:p>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15</a:t>
            </a:fld>
            <a:endParaRPr lang="it-IT"/>
          </a:p>
        </p:txBody>
      </p:sp>
    </p:spTree>
    <p:extLst>
      <p:ext uri="{BB962C8B-B14F-4D97-AF65-F5344CB8AC3E}">
        <p14:creationId xmlns:p14="http://schemas.microsoft.com/office/powerpoint/2010/main" val="268273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Con l’impiego di una sola carrucola fissata in alto (carrucola fissa) è possibile sollevare un carico mantenendo l’argano, ovvero il motore, a terra; altrimenti dovrebbe essere posizionato in cima al ponteggio, complicandone la messa in opera e le manovre.</a:t>
            </a:r>
          </a:p>
          <a:p>
            <a:r>
              <a:rPr lang="it-IT" sz="1200" b="0" i="0" u="none" strike="noStrike" cap="none" dirty="0" smtClean="0">
                <a:solidFill>
                  <a:schemeClr val="dk1"/>
                </a:solidFill>
                <a:latin typeface="+mn-lt"/>
                <a:ea typeface="Calibri"/>
                <a:cs typeface="Calibri"/>
                <a:sym typeface="Calibri"/>
              </a:rPr>
              <a:t> </a:t>
            </a:r>
          </a:p>
          <a:p>
            <a:r>
              <a:rPr lang="it-IT" sz="1200" b="0" i="0" u="none" strike="noStrike" cap="none" dirty="0" smtClean="0">
                <a:solidFill>
                  <a:schemeClr val="dk1"/>
                </a:solidFill>
                <a:latin typeface="+mn-lt"/>
                <a:ea typeface="Calibri"/>
                <a:cs typeface="Calibri"/>
                <a:sym typeface="Calibri"/>
              </a:rPr>
              <a:t>La combinazione di due carrucole, una fissa (ferma in alto) e una mobile (che si muove con il carico), realizza il cosiddetto paranco semplice.</a:t>
            </a:r>
          </a:p>
          <a:p>
            <a:r>
              <a:rPr lang="it-IT" sz="1200" b="0" i="0" u="none" strike="noStrike" cap="none" dirty="0" smtClean="0">
                <a:solidFill>
                  <a:schemeClr val="dk1"/>
                </a:solidFill>
                <a:latin typeface="+mn-lt"/>
                <a:ea typeface="Calibri"/>
                <a:cs typeface="Calibri"/>
                <a:sym typeface="Calibri"/>
              </a:rPr>
              <a:t> </a:t>
            </a:r>
          </a:p>
          <a:p>
            <a:r>
              <a:rPr lang="it-IT" sz="1200" b="0" i="0" u="none" strike="noStrike" cap="none" dirty="0" smtClean="0">
                <a:solidFill>
                  <a:schemeClr val="dk1"/>
                </a:solidFill>
                <a:latin typeface="+mn-lt"/>
                <a:ea typeface="Calibri"/>
                <a:cs typeface="Calibri"/>
                <a:sym typeface="Calibri"/>
              </a:rPr>
              <a:t>Quando il numero di carrucole usate in un paranco è superiore a due, come in questa immagine, si parla di paranco composto.</a:t>
            </a:r>
          </a:p>
          <a:p>
            <a:r>
              <a:rPr lang="it-IT" sz="1200" b="0" i="0" u="none" strike="noStrike" cap="none" dirty="0" smtClean="0">
                <a:solidFill>
                  <a:schemeClr val="dk1"/>
                </a:solidFill>
                <a:latin typeface="+mn-lt"/>
                <a:ea typeface="Calibri"/>
                <a:cs typeface="Calibri"/>
                <a:sym typeface="Calibri"/>
              </a:rPr>
              <a:t> </a:t>
            </a:r>
          </a:p>
          <a:p>
            <a:r>
              <a:rPr lang="it-IT" sz="1200" b="0" i="0" u="none" strike="noStrike" cap="none" dirty="0" smtClean="0">
                <a:solidFill>
                  <a:schemeClr val="dk1"/>
                </a:solidFill>
                <a:latin typeface="+mn-lt"/>
                <a:ea typeface="Calibri"/>
                <a:cs typeface="Calibri"/>
                <a:sym typeface="Calibri"/>
              </a:rPr>
              <a:t>L’impiego del paranco riduce la velocità di salita del carico e contemporaneamente moltiplica la capacità di carico (riducendo la forza necessaria per il sollevamento) proporzionalmente al numero di carrucole da cui è composto.</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16</a:t>
            </a:fld>
            <a:endParaRPr lang="it-IT"/>
          </a:p>
        </p:txBody>
      </p:sp>
    </p:spTree>
    <p:extLst>
      <p:ext uri="{BB962C8B-B14F-4D97-AF65-F5344CB8AC3E}">
        <p14:creationId xmlns:p14="http://schemas.microsoft.com/office/powerpoint/2010/main" val="1205227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Facciamo qualche esempio:</a:t>
            </a:r>
          </a:p>
          <a:p>
            <a:r>
              <a:rPr lang="it-IT" sz="1200" b="0" i="0" u="none" strike="noStrike" cap="none" dirty="0" smtClean="0">
                <a:solidFill>
                  <a:schemeClr val="dk1"/>
                </a:solidFill>
                <a:latin typeface="+mn-lt"/>
                <a:ea typeface="Calibri"/>
                <a:cs typeface="Calibri"/>
                <a:sym typeface="Calibri"/>
              </a:rPr>
              <a:t>immaginiamo di sollevare un peso P utilizzando corde e carrucole variamente combinate.</a:t>
            </a:r>
          </a:p>
          <a:p>
            <a:r>
              <a:rPr lang="it-IT" sz="1200" b="0" i="0" u="none" strike="noStrike" cap="none" dirty="0" smtClean="0">
                <a:solidFill>
                  <a:schemeClr val="dk1"/>
                </a:solidFill>
                <a:latin typeface="+mn-lt"/>
                <a:ea typeface="Calibri"/>
                <a:cs typeface="Calibri"/>
                <a:sym typeface="Calibri"/>
              </a:rPr>
              <a:t> </a:t>
            </a:r>
          </a:p>
          <a:p>
            <a:r>
              <a:rPr lang="it-IT" sz="1200" b="0" i="0" u="none" strike="noStrike" cap="none" dirty="0" smtClean="0">
                <a:solidFill>
                  <a:schemeClr val="dk1"/>
                </a:solidFill>
                <a:latin typeface="+mn-lt"/>
                <a:ea typeface="Calibri"/>
                <a:cs typeface="Calibri"/>
                <a:sym typeface="Calibri"/>
              </a:rPr>
              <a:t>Se utilizziamo solo una carrucola fissa, la forza F che dovrò impiegare per il sollevamento è F=P; infatti, come abbiamo detto, la carrucola fissa ha il solo effetto di cambiare la direzione di tiro della corda, non introduce alcun vantaggio dal punto di vista degli sforzi.</a:t>
            </a:r>
          </a:p>
          <a:p>
            <a:r>
              <a:rPr lang="it-IT" sz="1200" b="0" i="0" u="none" strike="noStrike" cap="none" dirty="0" smtClean="0">
                <a:solidFill>
                  <a:schemeClr val="dk1"/>
                </a:solidFill>
                <a:latin typeface="+mn-lt"/>
                <a:ea typeface="Calibri"/>
                <a:cs typeface="Calibri"/>
                <a:sym typeface="Calibri"/>
              </a:rPr>
              <a:t> </a:t>
            </a:r>
          </a:p>
          <a:p>
            <a:r>
              <a:rPr lang="it-IT" sz="1200" b="0" i="0" u="none" strike="noStrike" cap="none" dirty="0" smtClean="0">
                <a:solidFill>
                  <a:schemeClr val="dk1"/>
                </a:solidFill>
                <a:latin typeface="+mn-lt"/>
                <a:ea typeface="Calibri"/>
                <a:cs typeface="Calibri"/>
                <a:sym typeface="Calibri"/>
              </a:rPr>
              <a:t>Se utilizziamo invece una carrucola fissa ed una mobile per realizzare un paranco semplice, la forza F che dovrò impiegare per il sollevamento di P non sarà più F=P, ma F=P/2. Quindi per sollevare il peso P impiegherò meno forza rispetto al caso precedente, esattamente la metà!</a:t>
            </a:r>
          </a:p>
          <a:p>
            <a:r>
              <a:rPr lang="it-IT" sz="1200" b="0" i="0" u="none" strike="noStrike" cap="none" dirty="0" smtClean="0">
                <a:solidFill>
                  <a:schemeClr val="dk1"/>
                </a:solidFill>
                <a:latin typeface="+mn-lt"/>
                <a:ea typeface="Calibri"/>
                <a:cs typeface="Calibri"/>
                <a:sym typeface="Calibri"/>
              </a:rPr>
              <a:t> </a:t>
            </a:r>
          </a:p>
          <a:p>
            <a:r>
              <a:rPr lang="it-IT" sz="1200" b="0" i="0" u="none" strike="noStrike" cap="none" dirty="0" smtClean="0">
                <a:solidFill>
                  <a:schemeClr val="dk1"/>
                </a:solidFill>
                <a:latin typeface="+mn-lt"/>
                <a:ea typeface="Calibri"/>
                <a:cs typeface="Calibri"/>
                <a:sym typeface="Calibri"/>
              </a:rPr>
              <a:t>Immaginiamo ora di utilizzare un paranco composto, realizzato con 4 carrucole; la forza F che dovrò impiegare per il sollevamento di P sarà notevolmente minore; infatti F=P/4! </a:t>
            </a:r>
          </a:p>
          <a:p>
            <a:r>
              <a:rPr lang="it-IT" sz="1200" b="0" i="0" u="none" strike="noStrike" cap="none" dirty="0" smtClean="0">
                <a:solidFill>
                  <a:schemeClr val="dk1"/>
                </a:solidFill>
                <a:latin typeface="+mn-lt"/>
                <a:ea typeface="Calibri"/>
                <a:cs typeface="Calibri"/>
                <a:sym typeface="Calibri"/>
              </a:rPr>
              <a:t>Quindi avrò un enorme vantaggio in termini di forza da applicare: utilizzerò 1/4 di F rispetto al primo caso!</a:t>
            </a:r>
          </a:p>
          <a:p>
            <a:r>
              <a:rPr lang="it-IT" sz="1200" b="0" i="0" u="none" strike="noStrike" cap="none" dirty="0" smtClean="0">
                <a:solidFill>
                  <a:schemeClr val="dk1"/>
                </a:solidFill>
                <a:latin typeface="+mn-lt"/>
                <a:ea typeface="Calibri"/>
                <a:cs typeface="Calibri"/>
                <a:sym typeface="Calibri"/>
              </a:rPr>
              <a:t>Ma attenzione, a questo vantaggio corrisponde un analogo svantaggio in termini di velocità di salita del carico: ci vorrà infatti un tempo 4 volte maggiore!</a:t>
            </a:r>
          </a:p>
          <a:p>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17</a:t>
            </a:fld>
            <a:endParaRPr lang="it-IT"/>
          </a:p>
        </p:txBody>
      </p:sp>
    </p:spTree>
    <p:extLst>
      <p:ext uri="{BB962C8B-B14F-4D97-AF65-F5344CB8AC3E}">
        <p14:creationId xmlns:p14="http://schemas.microsoft.com/office/powerpoint/2010/main" val="3598100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cap="none" dirty="0" smtClean="0">
                <a:solidFill>
                  <a:schemeClr val="dk1"/>
                </a:solidFill>
                <a:latin typeface="+mn-lt"/>
                <a:ea typeface="Calibri"/>
                <a:cs typeface="Calibri"/>
                <a:sym typeface="Calibri"/>
              </a:rPr>
              <a:t>In conclusione è evidente che se Brunelleschi fu certo un architetto dalle capacità tecniche eccezionali, non da meno furono le sue invenzioni più strettamente ingegneristiche, come diremmo oggi. Ed è estremamente interessante constatare come non esistano idee che nascono dal nulla: nel campo della tecnologia, anche le invenzioni più ardite hanno sempre dei chiari riferimenti nel contesto tecnico in cui nascono come evoluzioni di soluzioni già esistenti, alle volte applicate a campi differenti. L’orologiaio Filippo Brunelleschi è passato alla storia anche per alcuni degli ingranaggi più grandi che siamo mai stati realizzati.</a:t>
            </a:r>
          </a:p>
          <a:p>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18</a:t>
            </a:fld>
            <a:endParaRPr lang="it-IT"/>
          </a:p>
        </p:txBody>
      </p:sp>
    </p:spTree>
    <p:extLst>
      <p:ext uri="{BB962C8B-B14F-4D97-AF65-F5344CB8AC3E}">
        <p14:creationId xmlns:p14="http://schemas.microsoft.com/office/powerpoint/2010/main" val="3391839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3429000" cy="3429000"/>
          </a:xfrm>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200" b="0" i="0" u="none" strike="noStrike" cap="none" dirty="0" smtClean="0">
                <a:solidFill>
                  <a:schemeClr val="dk1"/>
                </a:solidFill>
                <a:latin typeface="+mn-lt"/>
                <a:ea typeface="Calibri"/>
                <a:cs typeface="Calibri"/>
                <a:sym typeface="Calibri"/>
              </a:rPr>
              <a:t>Termina qui l’ultima lezione sulla costruzione della cupola del Duomo di Firenze e sul genio di Brunelleschi.</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200" b="0" i="0" u="none" strike="noStrike" cap="none" dirty="0" smtClean="0">
                <a:solidFill>
                  <a:schemeClr val="dk1"/>
                </a:solidFill>
                <a:latin typeface="+mn-lt"/>
                <a:ea typeface="Calibri"/>
                <a:cs typeface="Calibri"/>
                <a:sym typeface="Calibri"/>
              </a:rPr>
              <a:t>Grazie per aver partecipato e</a:t>
            </a:r>
            <a:r>
              <a:rPr lang="it-IT" sz="1200" b="0" i="0" u="none" strike="noStrike" cap="none" baseline="0" dirty="0" smtClean="0">
                <a:solidFill>
                  <a:schemeClr val="dk1"/>
                </a:solidFill>
                <a:latin typeface="+mn-lt"/>
                <a:ea typeface="Calibri"/>
                <a:cs typeface="Calibri"/>
                <a:sym typeface="Calibri"/>
              </a:rPr>
              <a:t> continua a seguirci</a:t>
            </a:r>
            <a:r>
              <a:rPr lang="it-IT" sz="1200" b="0" i="0" u="none" strike="noStrike" cap="none" dirty="0" smtClean="0">
                <a:solidFill>
                  <a:schemeClr val="dk1"/>
                </a:solidFill>
                <a:latin typeface="+mn-lt"/>
                <a:ea typeface="Calibri"/>
                <a:cs typeface="Calibri"/>
                <a:sym typeface="Calibri"/>
              </a:rPr>
              <a:t>!</a:t>
            </a:r>
          </a:p>
          <a:p>
            <a:endParaRPr lang="en-US" dirty="0"/>
          </a:p>
        </p:txBody>
      </p:sp>
      <p:sp>
        <p:nvSpPr>
          <p:cNvPr id="4" name="Slide Number Placeholder 3"/>
          <p:cNvSpPr>
            <a:spLocks noGrp="1"/>
          </p:cNvSpPr>
          <p:nvPr>
            <p:ph type="sldNum" sz="quarter" idx="10"/>
          </p:nvPr>
        </p:nvSpPr>
        <p:spPr/>
        <p:txBody>
          <a:bodyPr/>
          <a:lstStyle/>
          <a:p>
            <a:fld id="{9CD97DBD-77E6-EC47-BFEE-3D5AEBC751ED}" type="slidenum">
              <a:rPr lang="en-US" smtClean="0"/>
              <a:pPr/>
              <a:t>19</a:t>
            </a:fld>
            <a:endParaRPr lang="en-US"/>
          </a:p>
        </p:txBody>
      </p:sp>
    </p:spTree>
    <p:extLst>
      <p:ext uri="{BB962C8B-B14F-4D97-AF65-F5344CB8AC3E}">
        <p14:creationId xmlns:p14="http://schemas.microsoft.com/office/powerpoint/2010/main" val="3209172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effectLst/>
                <a:latin typeface="Calibri"/>
                <a:ea typeface="Calibri"/>
                <a:cs typeface="Calibri"/>
                <a:sym typeface="Calibri"/>
              </a:rPr>
              <a:t>INTRODUZIONE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cap="none" dirty="0" smtClean="0">
                <a:solidFill>
                  <a:schemeClr val="dk1"/>
                </a:solidFill>
                <a:latin typeface="+mn-lt"/>
                <a:ea typeface="Calibri"/>
                <a:cs typeface="Calibri"/>
                <a:sym typeface="Calibri"/>
              </a:rPr>
              <a:t>Siamo</a:t>
            </a:r>
            <a:r>
              <a:rPr lang="it-IT" sz="1200" b="0" i="0" u="none" strike="noStrike" cap="none" baseline="0" dirty="0" smtClean="0">
                <a:solidFill>
                  <a:schemeClr val="dk1"/>
                </a:solidFill>
                <a:latin typeface="+mn-lt"/>
                <a:ea typeface="Calibri"/>
                <a:cs typeface="Calibri"/>
                <a:sym typeface="Calibri"/>
              </a:rPr>
              <a:t> giunti dunque</a:t>
            </a:r>
            <a:r>
              <a:rPr lang="it-IT" sz="1200" b="0" i="0" u="none" strike="noStrike" cap="none" dirty="0" smtClean="0">
                <a:solidFill>
                  <a:schemeClr val="dk1"/>
                </a:solidFill>
                <a:latin typeface="+mn-lt"/>
                <a:ea typeface="Calibri"/>
                <a:cs typeface="Calibri"/>
                <a:sym typeface="Calibri"/>
              </a:rPr>
              <a:t> alla quinta ed ultima lezione </a:t>
            </a:r>
            <a:r>
              <a:rPr lang="it-IT" sz="1200" b="0" i="0" u="none" strike="noStrike" cap="none" dirty="0" smtClean="0">
                <a:solidFill>
                  <a:schemeClr val="dk1"/>
                </a:solidFill>
                <a:effectLst/>
                <a:latin typeface="Calibri"/>
                <a:ea typeface="Calibri"/>
                <a:cs typeface="Calibri"/>
                <a:sym typeface="Calibri"/>
              </a:rPr>
              <a:t>di CIELI DI PIETRA, dal titolo LE MACCHINE DI BRUNELLESCHI!</a:t>
            </a:r>
            <a:r>
              <a:rPr lang="it-IT" sz="1200" b="0" i="0" u="none" strike="noStrike" cap="none" dirty="0" smtClean="0">
                <a:solidFill>
                  <a:schemeClr val="dk1"/>
                </a:solidFill>
                <a:latin typeface="+mn-lt"/>
                <a:ea typeface="Calibri"/>
                <a:cs typeface="Calibri"/>
                <a:sym typeface="Calibri"/>
              </a:rPr>
              <a:t> In questa lezione vedremo assieme alcune delle macchine ideate da Brunelleschi per il cantiere della cupola, alcune delle quali realizzate appositamente per la costruzione della lanterna.</a:t>
            </a:r>
          </a:p>
          <a:p>
            <a:endParaRPr lang="it-IT" sz="1200" b="0" i="0" u="none" strike="noStrike" cap="none" dirty="0" smtClean="0">
              <a:solidFill>
                <a:schemeClr val="dk1"/>
              </a:solidFill>
              <a:effectLst/>
              <a:latin typeface="Calibri"/>
              <a:ea typeface="Calibri"/>
              <a:cs typeface="Calibri"/>
              <a:sym typeface="Calibri"/>
            </a:endParaRPr>
          </a:p>
          <a:p>
            <a:endParaRPr lang="it-IT" dirty="0"/>
          </a:p>
        </p:txBody>
      </p:sp>
      <p:sp>
        <p:nvSpPr>
          <p:cNvPr id="4" name="Segnaposto numero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9992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Nella</a:t>
            </a:r>
            <a:r>
              <a:rPr lang="it-IT" baseline="0" dirty="0" smtClean="0"/>
              <a:t> precedente lezione </a:t>
            </a:r>
            <a:r>
              <a:rPr lang="it-IT" sz="1200" b="0" i="0" u="none" strike="noStrike" cap="none" baseline="0" dirty="0" smtClean="0">
                <a:solidFill>
                  <a:schemeClr val="dk1"/>
                </a:solidFill>
                <a:latin typeface="+mn-lt"/>
                <a:ea typeface="Calibri"/>
                <a:cs typeface="Calibri"/>
                <a:sym typeface="Calibri"/>
              </a:rPr>
              <a:t>abbiamo trattato l’edificazione della lanterna del duomo di </a:t>
            </a:r>
            <a:r>
              <a:rPr lang="it-IT" sz="1200" b="0" i="0" u="none" strike="noStrike" cap="none" baseline="0" dirty="0" err="1" smtClean="0">
                <a:solidFill>
                  <a:schemeClr val="dk1"/>
                </a:solidFill>
                <a:latin typeface="+mn-lt"/>
                <a:ea typeface="Calibri"/>
                <a:cs typeface="Calibri"/>
                <a:sym typeface="Calibri"/>
              </a:rPr>
              <a:t>firenze</a:t>
            </a:r>
            <a:r>
              <a:rPr lang="it-IT" sz="1200" b="0" i="0" u="none" strike="noStrike" cap="none" baseline="0" dirty="0" smtClean="0">
                <a:solidFill>
                  <a:schemeClr val="dk1"/>
                </a:solidFill>
                <a:latin typeface="+mn-lt"/>
                <a:ea typeface="Calibri"/>
                <a:cs typeface="Calibri"/>
                <a:sym typeface="Calibri"/>
              </a:rPr>
              <a:t>, illustrandone la storia, i materiali ed i cantieri dell’epoca. Entriamo subito nel vivo della lezione, parlando delle possibilità tecnologiche dell’epoca e delle innovazioni apportate da Brunelleschi.</a:t>
            </a:r>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3</a:t>
            </a:fld>
            <a:endParaRPr lang="it-IT"/>
          </a:p>
        </p:txBody>
      </p:sp>
    </p:spTree>
    <p:extLst>
      <p:ext uri="{BB962C8B-B14F-4D97-AF65-F5344CB8AC3E}">
        <p14:creationId xmlns:p14="http://schemas.microsoft.com/office/powerpoint/2010/main" val="255115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Come abbiamo già detto, la costruzione della cupola richiese l’impiego di macchine per il sollevamento, cioè gru, molto speciali, che Brunelleschi inventò appositamente.</a:t>
            </a:r>
          </a:p>
          <a:p>
            <a:r>
              <a:rPr lang="it-IT" sz="1200" b="0" i="0" u="none" strike="noStrike" cap="none" dirty="0" smtClean="0">
                <a:solidFill>
                  <a:schemeClr val="dk1"/>
                </a:solidFill>
                <a:latin typeface="+mn-lt"/>
                <a:ea typeface="Calibri"/>
                <a:cs typeface="Calibri"/>
                <a:sym typeface="Calibri"/>
              </a:rPr>
              <a:t>Le gru di oggi impiegano l’acciaio come materiale strutturale, e per questo motivo possono essere impiegate in una grande varietà di contesti e condizioni diverse.</a:t>
            </a:r>
          </a:p>
          <a:p>
            <a:r>
              <a:rPr lang="it-IT" sz="1200" b="0" i="0" u="none" strike="noStrike" cap="none" dirty="0" smtClean="0">
                <a:solidFill>
                  <a:schemeClr val="dk1"/>
                </a:solidFill>
                <a:latin typeface="+mn-lt"/>
                <a:ea typeface="Calibri"/>
                <a:cs typeface="Calibri"/>
                <a:sym typeface="Calibri"/>
              </a:rPr>
              <a:t>Ma all’epoca, la scarsa resistenza dei materiali a disposizione, faceva sì che, il più delle volte, si dovessero necessariamente costruire delle macchine specificamente progettate per risolvere un particolare problema.</a:t>
            </a:r>
          </a:p>
          <a:p>
            <a:r>
              <a:rPr lang="it-IT" sz="1200" b="0" i="0" u="none" strike="noStrike" cap="none" dirty="0" smtClean="0">
                <a:solidFill>
                  <a:schemeClr val="dk1"/>
                </a:solidFill>
                <a:latin typeface="+mn-lt"/>
                <a:ea typeface="Calibri"/>
                <a:cs typeface="Calibri"/>
                <a:sym typeface="Calibri"/>
              </a:rPr>
              <a:t/>
            </a:r>
            <a:br>
              <a:rPr lang="it-IT" sz="1200" b="0" i="0" u="none" strike="noStrike" cap="none" dirty="0" smtClean="0">
                <a:solidFill>
                  <a:schemeClr val="dk1"/>
                </a:solidFill>
                <a:latin typeface="+mn-lt"/>
                <a:ea typeface="Calibri"/>
                <a:cs typeface="Calibri"/>
                <a:sym typeface="Calibri"/>
              </a:rPr>
            </a:br>
            <a:r>
              <a:rPr lang="it-IT" sz="1200" b="0" i="0" u="none" strike="noStrike" cap="none" dirty="0" smtClean="0">
                <a:solidFill>
                  <a:schemeClr val="dk1"/>
                </a:solidFill>
                <a:latin typeface="+mn-lt"/>
                <a:ea typeface="Calibri"/>
                <a:cs typeface="Calibri"/>
                <a:sym typeface="Calibri"/>
              </a:rPr>
              <a:t>La tradizione della costruzione delle gru è molto antica. </a:t>
            </a:r>
          </a:p>
          <a:p>
            <a:r>
              <a:rPr lang="it-IT" sz="1200" b="0" i="0" u="none" strike="noStrike" cap="none" dirty="0" smtClean="0">
                <a:solidFill>
                  <a:schemeClr val="dk1"/>
                </a:solidFill>
                <a:latin typeface="+mn-lt"/>
                <a:ea typeface="Calibri"/>
                <a:cs typeface="Calibri"/>
                <a:sym typeface="Calibri"/>
              </a:rPr>
              <a:t>All’epoca di Brunelleschi quelle di utilizzo più comune erano di tipologie note da molti secoli.</a:t>
            </a:r>
          </a:p>
        </p:txBody>
      </p:sp>
      <p:sp>
        <p:nvSpPr>
          <p:cNvPr id="4" name="Segnaposto numero diapositiva 3"/>
          <p:cNvSpPr>
            <a:spLocks noGrp="1"/>
          </p:cNvSpPr>
          <p:nvPr>
            <p:ph type="sldNum" sz="quarter" idx="10"/>
          </p:nvPr>
        </p:nvSpPr>
        <p:spPr/>
        <p:txBody>
          <a:bodyPr/>
          <a:lstStyle/>
          <a:p>
            <a:fld id="{BB9BBB7C-CB0A-4042-8A56-8B4946B22CAA}" type="slidenum">
              <a:rPr lang="it-IT" smtClean="0"/>
              <a:t>4</a:t>
            </a:fld>
            <a:endParaRPr lang="it-IT"/>
          </a:p>
        </p:txBody>
      </p:sp>
    </p:spTree>
    <p:extLst>
      <p:ext uri="{BB962C8B-B14F-4D97-AF65-F5344CB8AC3E}">
        <p14:creationId xmlns:p14="http://schemas.microsoft.com/office/powerpoint/2010/main" val="3885362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La più elementare ci è tramandata da </a:t>
            </a:r>
            <a:r>
              <a:rPr lang="it-IT" sz="1200" b="0" i="0" u="none" strike="noStrike" cap="none" dirty="0" err="1" smtClean="0">
                <a:solidFill>
                  <a:schemeClr val="dk1"/>
                </a:solidFill>
                <a:latin typeface="+mn-lt"/>
                <a:ea typeface="Calibri"/>
                <a:cs typeface="Calibri"/>
                <a:sym typeface="Calibri"/>
              </a:rPr>
              <a:t>Erone</a:t>
            </a:r>
            <a:r>
              <a:rPr lang="it-IT" sz="1200" b="0" i="0" u="none" strike="noStrike" cap="none" dirty="0" smtClean="0">
                <a:solidFill>
                  <a:schemeClr val="dk1"/>
                </a:solidFill>
                <a:latin typeface="+mn-lt"/>
                <a:ea typeface="Calibri"/>
                <a:cs typeface="Calibri"/>
                <a:sym typeface="Calibri"/>
              </a:rPr>
              <a:t> di Alessandria, che conosciamo grazie ad una copia araba di un suo manoscritto che contiene anche un disegno.</a:t>
            </a:r>
          </a:p>
          <a:p>
            <a:r>
              <a:rPr lang="it-IT" sz="1200" b="0" i="0" u="none" strike="noStrike" cap="none" dirty="0" smtClean="0">
                <a:solidFill>
                  <a:schemeClr val="dk1"/>
                </a:solidFill>
                <a:latin typeface="+mn-lt"/>
                <a:ea typeface="Calibri"/>
                <a:cs typeface="Calibri"/>
                <a:sym typeface="Calibri"/>
              </a:rPr>
              <a:t>La gru è composta da un singolo montante, il palo verticale che qui vedete, sostenuto da quattro tiranti, detti stralli, che ne permettono l’inclinazione da ogni lato.</a:t>
            </a:r>
          </a:p>
          <a:p>
            <a:r>
              <a:rPr lang="it-IT" sz="1200" b="0" i="0" u="none" strike="noStrike" cap="none" dirty="0" smtClean="0">
                <a:solidFill>
                  <a:schemeClr val="dk1"/>
                </a:solidFill>
                <a:latin typeface="+mn-lt"/>
                <a:ea typeface="Calibri"/>
                <a:cs typeface="Calibri"/>
                <a:sym typeface="Calibri"/>
              </a:rPr>
              <a:t>Il carico è sollevato da una corda azionata da un argano a mano. È sorprendente il fatto che strutture che paiono così elementari ancora oggi siano comunemente in uso. O forse sono ancora in uso proprio perché così semplici, e quindi la cosa non dovrebbe sorprenderci più di tanto?</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5</a:t>
            </a:fld>
            <a:endParaRPr lang="it-IT"/>
          </a:p>
        </p:txBody>
      </p:sp>
    </p:spTree>
    <p:extLst>
      <p:ext uri="{BB962C8B-B14F-4D97-AF65-F5344CB8AC3E}">
        <p14:creationId xmlns:p14="http://schemas.microsoft.com/office/powerpoint/2010/main" val="2674318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Un secondo tipo di gru, un po’ più complessa della prima, di tradizione romana e molto diffusa fino al tardo medioevo ed oltre, è descritta da Vitruvio, autore ben noto agli ingegneri rinascimentali.</a:t>
            </a:r>
          </a:p>
          <a:p>
            <a:r>
              <a:rPr lang="it-IT" sz="1200" b="0" i="0" u="none" strike="noStrike" cap="none" dirty="0" smtClean="0">
                <a:solidFill>
                  <a:schemeClr val="dk1"/>
                </a:solidFill>
                <a:latin typeface="+mn-lt"/>
                <a:ea typeface="Calibri"/>
                <a:cs typeface="Calibri"/>
                <a:sym typeface="Calibri"/>
              </a:rPr>
              <a:t>Conosciamo nel dettaglio questa macchina perché è raffigurata sul monumento funebre di una ricca famiglia di impresari edili romani, gli </a:t>
            </a:r>
            <a:r>
              <a:rPr lang="it-IT" sz="1200" b="0" i="0" u="none" strike="noStrike" cap="none" dirty="0" err="1" smtClean="0">
                <a:solidFill>
                  <a:schemeClr val="dk1"/>
                </a:solidFill>
                <a:latin typeface="+mn-lt"/>
                <a:ea typeface="Calibri"/>
                <a:cs typeface="Calibri"/>
                <a:sym typeface="Calibri"/>
              </a:rPr>
              <a:t>Haterii</a:t>
            </a:r>
            <a:r>
              <a:rPr lang="it-IT" sz="1200" b="0" i="0" u="none" strike="noStrike" cap="none" dirty="0" smtClean="0">
                <a:solidFill>
                  <a:schemeClr val="dk1"/>
                </a:solidFill>
                <a:latin typeface="+mn-lt"/>
                <a:ea typeface="Calibri"/>
                <a:cs typeface="Calibri"/>
                <a:sym typeface="Calibri"/>
              </a:rPr>
              <a:t>.</a:t>
            </a:r>
          </a:p>
          <a:p>
            <a:r>
              <a:rPr lang="it-IT" sz="1200" b="0" i="0" u="none" strike="noStrike" cap="none" dirty="0" smtClean="0">
                <a:solidFill>
                  <a:schemeClr val="dk1"/>
                </a:solidFill>
                <a:latin typeface="+mn-lt"/>
                <a:ea typeface="Calibri"/>
                <a:cs typeface="Calibri"/>
                <a:sym typeface="Calibri"/>
              </a:rPr>
              <a:t>La struttura principale è formata da un telaio triangolare e, come quella di </a:t>
            </a:r>
            <a:r>
              <a:rPr lang="it-IT" sz="1200" b="0" i="0" u="none" strike="noStrike" cap="none" dirty="0" err="1" smtClean="0">
                <a:solidFill>
                  <a:schemeClr val="dk1"/>
                </a:solidFill>
                <a:latin typeface="+mn-lt"/>
                <a:ea typeface="Calibri"/>
                <a:cs typeface="Calibri"/>
                <a:sym typeface="Calibri"/>
              </a:rPr>
              <a:t>Erone</a:t>
            </a:r>
            <a:r>
              <a:rPr lang="it-IT" sz="1200" b="0" i="0" u="none" strike="noStrike" cap="none" dirty="0" smtClean="0">
                <a:solidFill>
                  <a:schemeClr val="dk1"/>
                </a:solidFill>
                <a:latin typeface="+mn-lt"/>
                <a:ea typeface="Calibri"/>
                <a:cs typeface="Calibri"/>
                <a:sym typeface="Calibri"/>
              </a:rPr>
              <a:t>, è sostenuta da stralli.</a:t>
            </a:r>
          </a:p>
          <a:p>
            <a:r>
              <a:rPr lang="it-IT" sz="1200" b="0" i="0" u="none" strike="noStrike" cap="none" dirty="0" smtClean="0">
                <a:solidFill>
                  <a:schemeClr val="dk1"/>
                </a:solidFill>
                <a:latin typeface="+mn-lt"/>
                <a:ea typeface="Calibri"/>
                <a:cs typeface="Calibri"/>
                <a:sym typeface="Calibri"/>
              </a:rPr>
              <a:t>La corda di sollevamento è azionata da un argano a ruota </a:t>
            </a:r>
            <a:r>
              <a:rPr lang="it-IT" sz="1200" b="0" i="0" u="none" strike="noStrike" cap="none" dirty="0" err="1" smtClean="0">
                <a:solidFill>
                  <a:schemeClr val="dk1"/>
                </a:solidFill>
                <a:latin typeface="+mn-lt"/>
                <a:ea typeface="Calibri"/>
                <a:cs typeface="Calibri"/>
                <a:sym typeface="Calibri"/>
              </a:rPr>
              <a:t>calcatoria</a:t>
            </a:r>
            <a:r>
              <a:rPr lang="it-IT" sz="1200" b="0" i="0" u="none" strike="noStrike" cap="none" dirty="0" smtClean="0">
                <a:solidFill>
                  <a:schemeClr val="dk1"/>
                </a:solidFill>
                <a:latin typeface="+mn-lt"/>
                <a:ea typeface="Calibri"/>
                <a:cs typeface="Calibri"/>
                <a:sym typeface="Calibri"/>
              </a:rPr>
              <a:t>, una sorta di giostra, all’interno della quale degli uomini camminavano mettendola in moto con lo spostamento del loro peso.</a:t>
            </a:r>
          </a:p>
          <a:p>
            <a:r>
              <a:rPr lang="it-IT" sz="1200" b="0" i="0" u="none" strike="noStrike" cap="none" dirty="0" smtClean="0">
                <a:solidFill>
                  <a:schemeClr val="dk1"/>
                </a:solidFill>
                <a:latin typeface="+mn-lt"/>
                <a:ea typeface="Calibri"/>
                <a:cs typeface="Calibri"/>
                <a:sym typeface="Calibri"/>
              </a:rPr>
              <a:t>Molte gru moderne hanno una struttura del tutto analoga a questa, guardate!</a:t>
            </a:r>
          </a:p>
          <a:p>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6</a:t>
            </a:fld>
            <a:endParaRPr lang="it-IT"/>
          </a:p>
        </p:txBody>
      </p:sp>
    </p:spTree>
    <p:extLst>
      <p:ext uri="{BB962C8B-B14F-4D97-AF65-F5344CB8AC3E}">
        <p14:creationId xmlns:p14="http://schemas.microsoft.com/office/powerpoint/2010/main" val="296449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Lo straordinario cantiere della cupola richiese l’impiego di attrezzature mai viste prima. </a:t>
            </a:r>
          </a:p>
          <a:p>
            <a:r>
              <a:rPr lang="it-IT" sz="1200" b="0" i="0" u="none" strike="noStrike" cap="none" dirty="0" smtClean="0">
                <a:solidFill>
                  <a:schemeClr val="dk1"/>
                </a:solidFill>
                <a:latin typeface="+mn-lt"/>
                <a:ea typeface="Calibri"/>
                <a:cs typeface="Calibri"/>
                <a:sym typeface="Calibri"/>
              </a:rPr>
              <a:t>Le gru progettate da Filippo Brunelleschi furono oggetto di grande ammirazione da parte di tutti gli ingegneri dell’epoca, che le studiarono e le disegnarono. Il che per noi è una bella fortuna, dato che Brunelleschi, gelosissimo di tutti i suoi segreti, non ha lasciato un solo foglio o appunto sui suoi progetti.</a:t>
            </a:r>
          </a:p>
          <a:p>
            <a:r>
              <a:rPr lang="it-IT" sz="1200" b="0" i="0" u="none" strike="noStrike" cap="none" dirty="0" smtClean="0">
                <a:solidFill>
                  <a:schemeClr val="dk1"/>
                </a:solidFill>
                <a:latin typeface="+mn-lt"/>
                <a:ea typeface="Calibri"/>
                <a:cs typeface="Calibri"/>
                <a:sym typeface="Calibri"/>
              </a:rPr>
              <a:t/>
            </a:r>
            <a:br>
              <a:rPr lang="it-IT" sz="1200" b="0" i="0" u="none" strike="noStrike" cap="none" dirty="0" smtClean="0">
                <a:solidFill>
                  <a:schemeClr val="dk1"/>
                </a:solidFill>
                <a:latin typeface="+mn-lt"/>
                <a:ea typeface="Calibri"/>
                <a:cs typeface="Calibri"/>
                <a:sym typeface="Calibri"/>
              </a:rPr>
            </a:br>
            <a:r>
              <a:rPr lang="it-IT" sz="1200" b="0" i="0" u="none" strike="noStrike" cap="none" dirty="0" smtClean="0">
                <a:solidFill>
                  <a:schemeClr val="dk1"/>
                </a:solidFill>
                <a:latin typeface="+mn-lt"/>
                <a:ea typeface="Calibri"/>
                <a:cs typeface="Calibri"/>
                <a:sym typeface="Calibri"/>
              </a:rPr>
              <a:t>Diverse gru furono impiegate per la costruzione della lanterna, vediamole insieme.</a:t>
            </a:r>
          </a:p>
          <a:p>
            <a:endParaRPr lang="it-IT" dirty="0"/>
          </a:p>
        </p:txBody>
      </p:sp>
      <p:sp>
        <p:nvSpPr>
          <p:cNvPr id="4" name="Segnaposto numero diapositiva 3"/>
          <p:cNvSpPr>
            <a:spLocks noGrp="1"/>
          </p:cNvSpPr>
          <p:nvPr>
            <p:ph type="sldNum" sz="quarter" idx="10"/>
          </p:nvPr>
        </p:nvSpPr>
        <p:spPr/>
        <p:txBody>
          <a:bodyPr/>
          <a:lstStyle/>
          <a:p>
            <a:fld id="{BB9BBB7C-CB0A-4042-8A56-8B4946B22CAA}" type="slidenum">
              <a:rPr lang="it-IT" smtClean="0"/>
              <a:t>7</a:t>
            </a:fld>
            <a:endParaRPr lang="it-IT"/>
          </a:p>
        </p:txBody>
      </p:sp>
    </p:spTree>
    <p:extLst>
      <p:ext uri="{BB962C8B-B14F-4D97-AF65-F5344CB8AC3E}">
        <p14:creationId xmlns:p14="http://schemas.microsoft.com/office/powerpoint/2010/main" val="205659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La prima si suppone fosse posta al centro della lanterna in costruzione, in corrispondenza del serraglio di cui abbiamo parlato all’inizio di questa lezione.</a:t>
            </a:r>
          </a:p>
          <a:p>
            <a:r>
              <a:rPr lang="it-IT" sz="1200" b="0" i="0" u="none" strike="noStrike" cap="none" dirty="0" smtClean="0">
                <a:solidFill>
                  <a:schemeClr val="dk1"/>
                </a:solidFill>
                <a:latin typeface="+mn-lt"/>
                <a:ea typeface="Calibri"/>
                <a:cs typeface="Calibri"/>
                <a:sym typeface="Calibri"/>
              </a:rPr>
              <a:t>Questa gru girevole, secondo questa ricostruzione, fu utilizzata per il posizionamento dei blocchi di marmo che formano i pilastri interni della lanterna.</a:t>
            </a:r>
          </a:p>
        </p:txBody>
      </p:sp>
      <p:sp>
        <p:nvSpPr>
          <p:cNvPr id="4" name="Segnaposto numero diapositiva 3"/>
          <p:cNvSpPr>
            <a:spLocks noGrp="1"/>
          </p:cNvSpPr>
          <p:nvPr>
            <p:ph type="sldNum" sz="quarter" idx="10"/>
          </p:nvPr>
        </p:nvSpPr>
        <p:spPr/>
        <p:txBody>
          <a:bodyPr/>
          <a:lstStyle/>
          <a:p>
            <a:fld id="{BB9BBB7C-CB0A-4042-8A56-8B4946B22CAA}" type="slidenum">
              <a:rPr lang="it-IT" smtClean="0"/>
              <a:t>8</a:t>
            </a:fld>
            <a:endParaRPr lang="it-IT"/>
          </a:p>
        </p:txBody>
      </p:sp>
    </p:spTree>
    <p:extLst>
      <p:ext uri="{BB962C8B-B14F-4D97-AF65-F5344CB8AC3E}">
        <p14:creationId xmlns:p14="http://schemas.microsoft.com/office/powerpoint/2010/main" val="710141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cap="none" dirty="0" smtClean="0">
                <a:solidFill>
                  <a:schemeClr val="dk1"/>
                </a:solidFill>
                <a:latin typeface="+mn-lt"/>
                <a:ea typeface="Calibri"/>
                <a:cs typeface="Calibri"/>
                <a:sym typeface="Calibri"/>
              </a:rPr>
              <a:t>É realizzata ovviamente in legno ed è costituita da una piattaforma circolare sollevabile, su cui ruota il castello principale, il grosso telaio in legno.</a:t>
            </a:r>
          </a:p>
          <a:p>
            <a:r>
              <a:rPr lang="it-IT" sz="1200" b="0" i="0" u="none" strike="noStrike" cap="none" dirty="0" smtClean="0">
                <a:solidFill>
                  <a:schemeClr val="dk1"/>
                </a:solidFill>
                <a:latin typeface="+mn-lt"/>
                <a:ea typeface="Calibri"/>
                <a:cs typeface="Calibri"/>
                <a:sym typeface="Calibri"/>
              </a:rPr>
              <a:t>Se osserviamo bene possiamo notare delle lunghe viti che dobbiamo immaginare movimentate da squadre di operai posizionate nella zona evidenziata. La presenza di viti indica come questa sia una macchina per il posizionamento di precisione dei blocchi; le viti hanno infatti una lunghezza, detta escursione, limitata, ma al contrario delle corde permettono di controllare con estrema precisione i movimenti.</a:t>
            </a:r>
          </a:p>
          <a:p>
            <a:r>
              <a:rPr lang="it-IT" sz="1200" b="0" i="0" u="none" strike="noStrike" cap="none" dirty="0" smtClean="0">
                <a:solidFill>
                  <a:schemeClr val="dk1"/>
                </a:solidFill>
                <a:latin typeface="+mn-lt"/>
                <a:ea typeface="Calibri"/>
                <a:cs typeface="Calibri"/>
                <a:sym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cap="none" dirty="0" smtClean="0">
                <a:solidFill>
                  <a:schemeClr val="dk1"/>
                </a:solidFill>
                <a:latin typeface="+mn-lt"/>
                <a:ea typeface="Calibri"/>
                <a:cs typeface="Calibri"/>
                <a:sym typeface="Calibri"/>
              </a:rPr>
              <a:t>Questa macchina fu forse affiancata da quest’altra gru, che compiva la medesima operazione sulle colonne dell’ordine esterno della lanterna.</a:t>
            </a:r>
          </a:p>
          <a:p>
            <a:endParaRPr lang="it-IT" sz="1200" b="0" i="0" u="none" strike="noStrike" cap="none" dirty="0" smtClean="0">
              <a:solidFill>
                <a:schemeClr val="dk1"/>
              </a:solidFill>
              <a:latin typeface="+mn-lt"/>
              <a:ea typeface="Calibri"/>
              <a:cs typeface="Calibri"/>
              <a:sym typeface="Calibri"/>
            </a:endParaRPr>
          </a:p>
        </p:txBody>
      </p:sp>
      <p:sp>
        <p:nvSpPr>
          <p:cNvPr id="4" name="Segnaposto numero diapositiva 3"/>
          <p:cNvSpPr>
            <a:spLocks noGrp="1"/>
          </p:cNvSpPr>
          <p:nvPr>
            <p:ph type="sldNum" sz="quarter" idx="10"/>
          </p:nvPr>
        </p:nvSpPr>
        <p:spPr/>
        <p:txBody>
          <a:bodyPr/>
          <a:lstStyle/>
          <a:p>
            <a:fld id="{BB9BBB7C-CB0A-4042-8A56-8B4946B22CAA}" type="slidenum">
              <a:rPr lang="it-IT" smtClean="0"/>
              <a:t>9</a:t>
            </a:fld>
            <a:endParaRPr lang="it-IT"/>
          </a:p>
        </p:txBody>
      </p:sp>
    </p:spTree>
    <p:extLst>
      <p:ext uri="{BB962C8B-B14F-4D97-AF65-F5344CB8AC3E}">
        <p14:creationId xmlns:p14="http://schemas.microsoft.com/office/powerpoint/2010/main" val="1116041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532448" y="1161854"/>
            <a:ext cx="6034405" cy="2471608"/>
          </a:xfrm>
        </p:spPr>
        <p:txBody>
          <a:bodyPr anchor="b"/>
          <a:lstStyle>
            <a:lvl1pPr algn="ctr">
              <a:defRPr sz="4658"/>
            </a:lvl1pPr>
          </a:lstStyle>
          <a:p>
            <a:r>
              <a:rPr lang="it-IT" smtClean="0"/>
              <a:t>Fare clic per modificare lo stile del titolo</a:t>
            </a:r>
            <a:endParaRPr lang="en-US" dirty="0"/>
          </a:p>
        </p:txBody>
      </p:sp>
      <p:sp>
        <p:nvSpPr>
          <p:cNvPr id="3" name="Subtitle 2"/>
          <p:cNvSpPr>
            <a:spLocks noGrp="1"/>
          </p:cNvSpPr>
          <p:nvPr>
            <p:ph type="subTitle" idx="1"/>
          </p:nvPr>
        </p:nvSpPr>
        <p:spPr>
          <a:xfrm>
            <a:off x="887413" y="3728777"/>
            <a:ext cx="5324475" cy="1714020"/>
          </a:xfrm>
        </p:spPr>
        <p:txBody>
          <a:bodyPr/>
          <a:lstStyle>
            <a:lvl1pPr marL="0" indent="0" algn="ctr">
              <a:buNone/>
              <a:defRPr sz="1863"/>
            </a:lvl1pPr>
            <a:lvl2pPr marL="354970" indent="0" algn="ctr">
              <a:buNone/>
              <a:defRPr sz="1553"/>
            </a:lvl2pPr>
            <a:lvl3pPr marL="709940" indent="0" algn="ctr">
              <a:buNone/>
              <a:defRPr sz="1398"/>
            </a:lvl3pPr>
            <a:lvl4pPr marL="1064910" indent="0" algn="ctr">
              <a:buNone/>
              <a:defRPr sz="1242"/>
            </a:lvl4pPr>
            <a:lvl5pPr marL="1419880" indent="0" algn="ctr">
              <a:buNone/>
              <a:defRPr sz="1242"/>
            </a:lvl5pPr>
            <a:lvl6pPr marL="1774850" indent="0" algn="ctr">
              <a:buNone/>
              <a:defRPr sz="1242"/>
            </a:lvl6pPr>
            <a:lvl7pPr marL="2129820" indent="0" algn="ctr">
              <a:buNone/>
              <a:defRPr sz="1242"/>
            </a:lvl7pPr>
            <a:lvl8pPr marL="2484791" indent="0" algn="ctr">
              <a:buNone/>
              <a:defRPr sz="1242"/>
            </a:lvl8pPr>
            <a:lvl9pPr marL="2839761" indent="0" algn="ctr">
              <a:buNone/>
              <a:defRPr sz="1242"/>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C0DCF48-8E6C-4869-A25F-48F2BF72880B}" type="datetimeFigureOut">
              <a:rPr lang="it-IT" smtClean="0"/>
              <a:t>14/05/2020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6806FC5-2E86-4784-AA12-2E812552F86D}" type="slidenum">
              <a:rPr lang="it-IT" smtClean="0"/>
              <a:t>‹N›</a:t>
            </a:fld>
            <a:endParaRPr lang="it-IT"/>
          </a:p>
        </p:txBody>
      </p:sp>
    </p:spTree>
    <p:extLst>
      <p:ext uri="{BB962C8B-B14F-4D97-AF65-F5344CB8AC3E}">
        <p14:creationId xmlns:p14="http://schemas.microsoft.com/office/powerpoint/2010/main" val="98021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C0DCF48-8E6C-4869-A25F-48F2BF72880B}" type="datetimeFigureOut">
              <a:rPr lang="it-IT" smtClean="0"/>
              <a:t>14/05/2020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6806FC5-2E86-4784-AA12-2E812552F86D}" type="slidenum">
              <a:rPr lang="it-IT" smtClean="0"/>
              <a:t>‹N›</a:t>
            </a:fld>
            <a:endParaRPr lang="it-IT"/>
          </a:p>
        </p:txBody>
      </p:sp>
    </p:spTree>
    <p:extLst>
      <p:ext uri="{BB962C8B-B14F-4D97-AF65-F5344CB8AC3E}">
        <p14:creationId xmlns:p14="http://schemas.microsoft.com/office/powerpoint/2010/main" val="186155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80437" y="377972"/>
            <a:ext cx="1530787" cy="6016329"/>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488077" y="377972"/>
            <a:ext cx="4503618" cy="6016329"/>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C0DCF48-8E6C-4869-A25F-48F2BF72880B}" type="datetimeFigureOut">
              <a:rPr lang="it-IT" smtClean="0"/>
              <a:t>14/05/2020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6806FC5-2E86-4784-AA12-2E812552F86D}" type="slidenum">
              <a:rPr lang="it-IT" smtClean="0"/>
              <a:t>‹N›</a:t>
            </a:fld>
            <a:endParaRPr lang="it-IT"/>
          </a:p>
        </p:txBody>
      </p:sp>
    </p:spTree>
    <p:extLst>
      <p:ext uri="{BB962C8B-B14F-4D97-AF65-F5344CB8AC3E}">
        <p14:creationId xmlns:p14="http://schemas.microsoft.com/office/powerpoint/2010/main" val="368545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C0DCF48-8E6C-4869-A25F-48F2BF72880B}" type="datetimeFigureOut">
              <a:rPr lang="it-IT" smtClean="0"/>
              <a:t>14/05/2020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6806FC5-2E86-4784-AA12-2E812552F86D}" type="slidenum">
              <a:rPr lang="it-IT" smtClean="0"/>
              <a:t>‹N›</a:t>
            </a:fld>
            <a:endParaRPr lang="it-IT"/>
          </a:p>
        </p:txBody>
      </p:sp>
    </p:spTree>
    <p:extLst>
      <p:ext uri="{BB962C8B-B14F-4D97-AF65-F5344CB8AC3E}">
        <p14:creationId xmlns:p14="http://schemas.microsoft.com/office/powerpoint/2010/main" val="282006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84380" y="1769897"/>
            <a:ext cx="6123146" cy="2953111"/>
          </a:xfrm>
        </p:spPr>
        <p:txBody>
          <a:bodyPr anchor="b"/>
          <a:lstStyle>
            <a:lvl1pPr>
              <a:defRPr sz="4658"/>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484380" y="4750946"/>
            <a:ext cx="6123146" cy="1552971"/>
          </a:xfrm>
        </p:spPr>
        <p:txBody>
          <a:bodyPr/>
          <a:lstStyle>
            <a:lvl1pPr marL="0" indent="0">
              <a:buNone/>
              <a:defRPr sz="1863">
                <a:solidFill>
                  <a:schemeClr val="tx1"/>
                </a:solidFill>
              </a:defRPr>
            </a:lvl1pPr>
            <a:lvl2pPr marL="354970" indent="0">
              <a:buNone/>
              <a:defRPr sz="1553">
                <a:solidFill>
                  <a:schemeClr val="tx1">
                    <a:tint val="75000"/>
                  </a:schemeClr>
                </a:solidFill>
              </a:defRPr>
            </a:lvl2pPr>
            <a:lvl3pPr marL="709940" indent="0">
              <a:buNone/>
              <a:defRPr sz="1398">
                <a:solidFill>
                  <a:schemeClr val="tx1">
                    <a:tint val="75000"/>
                  </a:schemeClr>
                </a:solidFill>
              </a:defRPr>
            </a:lvl3pPr>
            <a:lvl4pPr marL="1064910" indent="0">
              <a:buNone/>
              <a:defRPr sz="1242">
                <a:solidFill>
                  <a:schemeClr val="tx1">
                    <a:tint val="75000"/>
                  </a:schemeClr>
                </a:solidFill>
              </a:defRPr>
            </a:lvl4pPr>
            <a:lvl5pPr marL="1419880" indent="0">
              <a:buNone/>
              <a:defRPr sz="1242">
                <a:solidFill>
                  <a:schemeClr val="tx1">
                    <a:tint val="75000"/>
                  </a:schemeClr>
                </a:solidFill>
              </a:defRPr>
            </a:lvl5pPr>
            <a:lvl6pPr marL="1774850" indent="0">
              <a:buNone/>
              <a:defRPr sz="1242">
                <a:solidFill>
                  <a:schemeClr val="tx1">
                    <a:tint val="75000"/>
                  </a:schemeClr>
                </a:solidFill>
              </a:defRPr>
            </a:lvl6pPr>
            <a:lvl7pPr marL="2129820" indent="0">
              <a:buNone/>
              <a:defRPr sz="1242">
                <a:solidFill>
                  <a:schemeClr val="tx1">
                    <a:tint val="75000"/>
                  </a:schemeClr>
                </a:solidFill>
              </a:defRPr>
            </a:lvl7pPr>
            <a:lvl8pPr marL="2484791" indent="0">
              <a:buNone/>
              <a:defRPr sz="1242">
                <a:solidFill>
                  <a:schemeClr val="tx1">
                    <a:tint val="75000"/>
                  </a:schemeClr>
                </a:solidFill>
              </a:defRPr>
            </a:lvl8pPr>
            <a:lvl9pPr marL="2839761" indent="0">
              <a:buNone/>
              <a:defRPr sz="1242">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C0DCF48-8E6C-4869-A25F-48F2BF72880B}" type="datetimeFigureOut">
              <a:rPr lang="it-IT" smtClean="0"/>
              <a:t>14/05/2020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6806FC5-2E86-4784-AA12-2E812552F86D}" type="slidenum">
              <a:rPr lang="it-IT" smtClean="0"/>
              <a:t>‹N›</a:t>
            </a:fld>
            <a:endParaRPr lang="it-IT"/>
          </a:p>
        </p:txBody>
      </p:sp>
    </p:spTree>
    <p:extLst>
      <p:ext uri="{BB962C8B-B14F-4D97-AF65-F5344CB8AC3E}">
        <p14:creationId xmlns:p14="http://schemas.microsoft.com/office/powerpoint/2010/main" val="3272163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488077" y="1889860"/>
            <a:ext cx="3017203" cy="4504441"/>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3594020" y="1889860"/>
            <a:ext cx="3017203" cy="4504441"/>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4C0DCF48-8E6C-4869-A25F-48F2BF72880B}" type="datetimeFigureOut">
              <a:rPr lang="it-IT" smtClean="0"/>
              <a:t>14/05/2020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6806FC5-2E86-4784-AA12-2E812552F86D}" type="slidenum">
              <a:rPr lang="it-IT" smtClean="0"/>
              <a:t>‹N›</a:t>
            </a:fld>
            <a:endParaRPr lang="it-IT"/>
          </a:p>
        </p:txBody>
      </p:sp>
    </p:spTree>
    <p:extLst>
      <p:ext uri="{BB962C8B-B14F-4D97-AF65-F5344CB8AC3E}">
        <p14:creationId xmlns:p14="http://schemas.microsoft.com/office/powerpoint/2010/main" val="2936594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89002" y="377974"/>
            <a:ext cx="6123146" cy="137220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489002" y="1740315"/>
            <a:ext cx="3003336" cy="852901"/>
          </a:xfrm>
        </p:spPr>
        <p:txBody>
          <a:bodyPr anchor="b"/>
          <a:lstStyle>
            <a:lvl1pPr marL="0" indent="0">
              <a:buNone/>
              <a:defRPr sz="1863" b="1"/>
            </a:lvl1pPr>
            <a:lvl2pPr marL="354970" indent="0">
              <a:buNone/>
              <a:defRPr sz="1553" b="1"/>
            </a:lvl2pPr>
            <a:lvl3pPr marL="709940" indent="0">
              <a:buNone/>
              <a:defRPr sz="1398" b="1"/>
            </a:lvl3pPr>
            <a:lvl4pPr marL="1064910" indent="0">
              <a:buNone/>
              <a:defRPr sz="1242" b="1"/>
            </a:lvl4pPr>
            <a:lvl5pPr marL="1419880" indent="0">
              <a:buNone/>
              <a:defRPr sz="1242" b="1"/>
            </a:lvl5pPr>
            <a:lvl6pPr marL="1774850" indent="0">
              <a:buNone/>
              <a:defRPr sz="1242" b="1"/>
            </a:lvl6pPr>
            <a:lvl7pPr marL="2129820" indent="0">
              <a:buNone/>
              <a:defRPr sz="1242" b="1"/>
            </a:lvl7pPr>
            <a:lvl8pPr marL="2484791" indent="0">
              <a:buNone/>
              <a:defRPr sz="1242" b="1"/>
            </a:lvl8pPr>
            <a:lvl9pPr marL="2839761" indent="0">
              <a:buNone/>
              <a:defRPr sz="1242" b="1"/>
            </a:lvl9pPr>
          </a:lstStyle>
          <a:p>
            <a:pPr lvl="0"/>
            <a:r>
              <a:rPr lang="it-IT" smtClean="0"/>
              <a:t>Fare clic per modificare stili del testo dello schema</a:t>
            </a:r>
          </a:p>
        </p:txBody>
      </p:sp>
      <p:sp>
        <p:nvSpPr>
          <p:cNvPr id="4" name="Content Placeholder 3"/>
          <p:cNvSpPr>
            <a:spLocks noGrp="1"/>
          </p:cNvSpPr>
          <p:nvPr>
            <p:ph sz="half" idx="2"/>
          </p:nvPr>
        </p:nvSpPr>
        <p:spPr>
          <a:xfrm>
            <a:off x="489002" y="2593216"/>
            <a:ext cx="3003336" cy="3814231"/>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3594021" y="1740315"/>
            <a:ext cx="3018127" cy="852901"/>
          </a:xfrm>
        </p:spPr>
        <p:txBody>
          <a:bodyPr anchor="b"/>
          <a:lstStyle>
            <a:lvl1pPr marL="0" indent="0">
              <a:buNone/>
              <a:defRPr sz="1863" b="1"/>
            </a:lvl1pPr>
            <a:lvl2pPr marL="354970" indent="0">
              <a:buNone/>
              <a:defRPr sz="1553" b="1"/>
            </a:lvl2pPr>
            <a:lvl3pPr marL="709940" indent="0">
              <a:buNone/>
              <a:defRPr sz="1398" b="1"/>
            </a:lvl3pPr>
            <a:lvl4pPr marL="1064910" indent="0">
              <a:buNone/>
              <a:defRPr sz="1242" b="1"/>
            </a:lvl4pPr>
            <a:lvl5pPr marL="1419880" indent="0">
              <a:buNone/>
              <a:defRPr sz="1242" b="1"/>
            </a:lvl5pPr>
            <a:lvl6pPr marL="1774850" indent="0">
              <a:buNone/>
              <a:defRPr sz="1242" b="1"/>
            </a:lvl6pPr>
            <a:lvl7pPr marL="2129820" indent="0">
              <a:buNone/>
              <a:defRPr sz="1242" b="1"/>
            </a:lvl7pPr>
            <a:lvl8pPr marL="2484791" indent="0">
              <a:buNone/>
              <a:defRPr sz="1242" b="1"/>
            </a:lvl8pPr>
            <a:lvl9pPr marL="2839761" indent="0">
              <a:buNone/>
              <a:defRPr sz="1242" b="1"/>
            </a:lvl9pPr>
          </a:lstStyle>
          <a:p>
            <a:pPr lvl="0"/>
            <a:r>
              <a:rPr lang="it-IT" smtClean="0"/>
              <a:t>Fare clic per modificare stili del testo dello schema</a:t>
            </a:r>
          </a:p>
        </p:txBody>
      </p:sp>
      <p:sp>
        <p:nvSpPr>
          <p:cNvPr id="6" name="Content Placeholder 5"/>
          <p:cNvSpPr>
            <a:spLocks noGrp="1"/>
          </p:cNvSpPr>
          <p:nvPr>
            <p:ph sz="quarter" idx="4"/>
          </p:nvPr>
        </p:nvSpPr>
        <p:spPr>
          <a:xfrm>
            <a:off x="3594021" y="2593216"/>
            <a:ext cx="3018127" cy="3814231"/>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4C0DCF48-8E6C-4869-A25F-48F2BF72880B}" type="datetimeFigureOut">
              <a:rPr lang="it-IT" smtClean="0"/>
              <a:t>14/05/2020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6806FC5-2E86-4784-AA12-2E812552F86D}" type="slidenum">
              <a:rPr lang="it-IT" smtClean="0"/>
              <a:t>‹N›</a:t>
            </a:fld>
            <a:endParaRPr lang="it-IT"/>
          </a:p>
        </p:txBody>
      </p:sp>
    </p:spTree>
    <p:extLst>
      <p:ext uri="{BB962C8B-B14F-4D97-AF65-F5344CB8AC3E}">
        <p14:creationId xmlns:p14="http://schemas.microsoft.com/office/powerpoint/2010/main" val="2993609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4C0DCF48-8E6C-4869-A25F-48F2BF72880B}" type="datetimeFigureOut">
              <a:rPr lang="it-IT" smtClean="0"/>
              <a:t>14/05/2020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6806FC5-2E86-4784-AA12-2E812552F86D}" type="slidenum">
              <a:rPr lang="it-IT" smtClean="0"/>
              <a:t>‹N›</a:t>
            </a:fld>
            <a:endParaRPr lang="it-IT"/>
          </a:p>
        </p:txBody>
      </p:sp>
    </p:spTree>
    <p:extLst>
      <p:ext uri="{BB962C8B-B14F-4D97-AF65-F5344CB8AC3E}">
        <p14:creationId xmlns:p14="http://schemas.microsoft.com/office/powerpoint/2010/main" val="63790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DCF48-8E6C-4869-A25F-48F2BF72880B}" type="datetimeFigureOut">
              <a:rPr lang="it-IT" smtClean="0"/>
              <a:t>14/05/2020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6806FC5-2E86-4784-AA12-2E812552F86D}" type="slidenum">
              <a:rPr lang="it-IT" smtClean="0"/>
              <a:t>‹N›</a:t>
            </a:fld>
            <a:endParaRPr lang="it-IT"/>
          </a:p>
        </p:txBody>
      </p:sp>
    </p:spTree>
    <p:extLst>
      <p:ext uri="{BB962C8B-B14F-4D97-AF65-F5344CB8AC3E}">
        <p14:creationId xmlns:p14="http://schemas.microsoft.com/office/powerpoint/2010/main" val="305675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89002" y="473287"/>
            <a:ext cx="2289709" cy="1656503"/>
          </a:xfrm>
        </p:spPr>
        <p:txBody>
          <a:bodyPr anchor="b"/>
          <a:lstStyle>
            <a:lvl1pPr>
              <a:defRPr sz="2484"/>
            </a:lvl1pPr>
          </a:lstStyle>
          <a:p>
            <a:r>
              <a:rPr lang="it-IT" smtClean="0"/>
              <a:t>Fare clic per modificare lo stile del titolo</a:t>
            </a:r>
            <a:endParaRPr lang="en-US" dirty="0"/>
          </a:p>
        </p:txBody>
      </p:sp>
      <p:sp>
        <p:nvSpPr>
          <p:cNvPr id="3" name="Content Placeholder 2"/>
          <p:cNvSpPr>
            <a:spLocks noGrp="1"/>
          </p:cNvSpPr>
          <p:nvPr>
            <p:ph idx="1"/>
          </p:nvPr>
        </p:nvSpPr>
        <p:spPr>
          <a:xfrm>
            <a:off x="3018127" y="1022169"/>
            <a:ext cx="3594021" cy="5045104"/>
          </a:xfrm>
        </p:spPr>
        <p:txBody>
          <a:bodyPr/>
          <a:lstStyle>
            <a:lvl1pPr>
              <a:defRPr sz="2484"/>
            </a:lvl1pPr>
            <a:lvl2pPr>
              <a:defRPr sz="2174"/>
            </a:lvl2pPr>
            <a:lvl3pPr>
              <a:defRPr sz="1863"/>
            </a:lvl3pPr>
            <a:lvl4pPr>
              <a:defRPr sz="1553"/>
            </a:lvl4pPr>
            <a:lvl5pPr>
              <a:defRPr sz="1553"/>
            </a:lvl5pPr>
            <a:lvl6pPr>
              <a:defRPr sz="1553"/>
            </a:lvl6pPr>
            <a:lvl7pPr>
              <a:defRPr sz="1553"/>
            </a:lvl7pPr>
            <a:lvl8pPr>
              <a:defRPr sz="1553"/>
            </a:lvl8pPr>
            <a:lvl9pPr>
              <a:defRPr sz="1553"/>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489002" y="2129790"/>
            <a:ext cx="2289709" cy="3945699"/>
          </a:xfrm>
        </p:spPr>
        <p:txBody>
          <a:bodyPr/>
          <a:lstStyle>
            <a:lvl1pPr marL="0" indent="0">
              <a:buNone/>
              <a:defRPr sz="1242"/>
            </a:lvl1pPr>
            <a:lvl2pPr marL="354970" indent="0">
              <a:buNone/>
              <a:defRPr sz="1087"/>
            </a:lvl2pPr>
            <a:lvl3pPr marL="709940" indent="0">
              <a:buNone/>
              <a:defRPr sz="932"/>
            </a:lvl3pPr>
            <a:lvl4pPr marL="1064910" indent="0">
              <a:buNone/>
              <a:defRPr sz="776"/>
            </a:lvl4pPr>
            <a:lvl5pPr marL="1419880" indent="0">
              <a:buNone/>
              <a:defRPr sz="776"/>
            </a:lvl5pPr>
            <a:lvl6pPr marL="1774850" indent="0">
              <a:buNone/>
              <a:defRPr sz="776"/>
            </a:lvl6pPr>
            <a:lvl7pPr marL="2129820" indent="0">
              <a:buNone/>
              <a:defRPr sz="776"/>
            </a:lvl7pPr>
            <a:lvl8pPr marL="2484791" indent="0">
              <a:buNone/>
              <a:defRPr sz="776"/>
            </a:lvl8pPr>
            <a:lvl9pPr marL="2839761" indent="0">
              <a:buNone/>
              <a:defRPr sz="776"/>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C0DCF48-8E6C-4869-A25F-48F2BF72880B}" type="datetimeFigureOut">
              <a:rPr lang="it-IT" smtClean="0"/>
              <a:t>14/05/2020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6806FC5-2E86-4784-AA12-2E812552F86D}" type="slidenum">
              <a:rPr lang="it-IT" smtClean="0"/>
              <a:t>‹N›</a:t>
            </a:fld>
            <a:endParaRPr lang="it-IT"/>
          </a:p>
        </p:txBody>
      </p:sp>
    </p:spTree>
    <p:extLst>
      <p:ext uri="{BB962C8B-B14F-4D97-AF65-F5344CB8AC3E}">
        <p14:creationId xmlns:p14="http://schemas.microsoft.com/office/powerpoint/2010/main" val="31446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89002" y="473287"/>
            <a:ext cx="2289709" cy="1656503"/>
          </a:xfrm>
        </p:spPr>
        <p:txBody>
          <a:bodyPr anchor="b"/>
          <a:lstStyle>
            <a:lvl1pPr>
              <a:defRPr sz="2484"/>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018127" y="1022169"/>
            <a:ext cx="3594021" cy="5045104"/>
          </a:xfrm>
        </p:spPr>
        <p:txBody>
          <a:bodyPr anchor="t"/>
          <a:lstStyle>
            <a:lvl1pPr marL="0" indent="0">
              <a:buNone/>
              <a:defRPr sz="2484"/>
            </a:lvl1pPr>
            <a:lvl2pPr marL="354970" indent="0">
              <a:buNone/>
              <a:defRPr sz="2174"/>
            </a:lvl2pPr>
            <a:lvl3pPr marL="709940" indent="0">
              <a:buNone/>
              <a:defRPr sz="1863"/>
            </a:lvl3pPr>
            <a:lvl4pPr marL="1064910" indent="0">
              <a:buNone/>
              <a:defRPr sz="1553"/>
            </a:lvl4pPr>
            <a:lvl5pPr marL="1419880" indent="0">
              <a:buNone/>
              <a:defRPr sz="1553"/>
            </a:lvl5pPr>
            <a:lvl6pPr marL="1774850" indent="0">
              <a:buNone/>
              <a:defRPr sz="1553"/>
            </a:lvl6pPr>
            <a:lvl7pPr marL="2129820" indent="0">
              <a:buNone/>
              <a:defRPr sz="1553"/>
            </a:lvl7pPr>
            <a:lvl8pPr marL="2484791" indent="0">
              <a:buNone/>
              <a:defRPr sz="1553"/>
            </a:lvl8pPr>
            <a:lvl9pPr marL="2839761" indent="0">
              <a:buNone/>
              <a:defRPr sz="1553"/>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489002" y="2129790"/>
            <a:ext cx="2289709" cy="3945699"/>
          </a:xfrm>
        </p:spPr>
        <p:txBody>
          <a:bodyPr/>
          <a:lstStyle>
            <a:lvl1pPr marL="0" indent="0">
              <a:buNone/>
              <a:defRPr sz="1242"/>
            </a:lvl1pPr>
            <a:lvl2pPr marL="354970" indent="0">
              <a:buNone/>
              <a:defRPr sz="1087"/>
            </a:lvl2pPr>
            <a:lvl3pPr marL="709940" indent="0">
              <a:buNone/>
              <a:defRPr sz="932"/>
            </a:lvl3pPr>
            <a:lvl4pPr marL="1064910" indent="0">
              <a:buNone/>
              <a:defRPr sz="776"/>
            </a:lvl4pPr>
            <a:lvl5pPr marL="1419880" indent="0">
              <a:buNone/>
              <a:defRPr sz="776"/>
            </a:lvl5pPr>
            <a:lvl6pPr marL="1774850" indent="0">
              <a:buNone/>
              <a:defRPr sz="776"/>
            </a:lvl6pPr>
            <a:lvl7pPr marL="2129820" indent="0">
              <a:buNone/>
              <a:defRPr sz="776"/>
            </a:lvl7pPr>
            <a:lvl8pPr marL="2484791" indent="0">
              <a:buNone/>
              <a:defRPr sz="776"/>
            </a:lvl8pPr>
            <a:lvl9pPr marL="2839761" indent="0">
              <a:buNone/>
              <a:defRPr sz="776"/>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C0DCF48-8E6C-4869-A25F-48F2BF72880B}" type="datetimeFigureOut">
              <a:rPr lang="it-IT" smtClean="0"/>
              <a:t>14/05/2020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6806FC5-2E86-4784-AA12-2E812552F86D}" type="slidenum">
              <a:rPr lang="it-IT" smtClean="0"/>
              <a:t>‹N›</a:t>
            </a:fld>
            <a:endParaRPr lang="it-IT"/>
          </a:p>
        </p:txBody>
      </p:sp>
    </p:spTree>
    <p:extLst>
      <p:ext uri="{BB962C8B-B14F-4D97-AF65-F5344CB8AC3E}">
        <p14:creationId xmlns:p14="http://schemas.microsoft.com/office/powerpoint/2010/main" val="4013275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8077" y="377974"/>
            <a:ext cx="6123146" cy="137220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488077" y="1889860"/>
            <a:ext cx="6123146" cy="4504441"/>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488077" y="6580001"/>
            <a:ext cx="1597343" cy="377972"/>
          </a:xfrm>
          <a:prstGeom prst="rect">
            <a:avLst/>
          </a:prstGeom>
        </p:spPr>
        <p:txBody>
          <a:bodyPr vert="horz" lIns="91440" tIns="45720" rIns="91440" bIns="45720" rtlCol="0" anchor="ctr"/>
          <a:lstStyle>
            <a:lvl1pPr algn="l">
              <a:defRPr sz="932">
                <a:solidFill>
                  <a:schemeClr val="tx1">
                    <a:tint val="75000"/>
                  </a:schemeClr>
                </a:solidFill>
              </a:defRPr>
            </a:lvl1pPr>
          </a:lstStyle>
          <a:p>
            <a:pPr>
              <a:buClr>
                <a:srgbClr val="000000"/>
              </a:buClr>
              <a:buFont typeface="Arial"/>
              <a:buNone/>
            </a:pPr>
            <a:endParaRPr lang="it-IT" kern="0"/>
          </a:p>
        </p:txBody>
      </p:sp>
      <p:sp>
        <p:nvSpPr>
          <p:cNvPr id="5" name="Footer Placeholder 4"/>
          <p:cNvSpPr>
            <a:spLocks noGrp="1"/>
          </p:cNvSpPr>
          <p:nvPr>
            <p:ph type="ftr" sz="quarter" idx="3"/>
          </p:nvPr>
        </p:nvSpPr>
        <p:spPr>
          <a:xfrm>
            <a:off x="2351643" y="6580001"/>
            <a:ext cx="2396014" cy="377972"/>
          </a:xfrm>
          <a:prstGeom prst="rect">
            <a:avLst/>
          </a:prstGeom>
        </p:spPr>
        <p:txBody>
          <a:bodyPr vert="horz" lIns="91440" tIns="45720" rIns="91440" bIns="45720" rtlCol="0" anchor="ctr"/>
          <a:lstStyle>
            <a:lvl1pPr algn="ctr">
              <a:defRPr sz="932">
                <a:solidFill>
                  <a:schemeClr val="tx1">
                    <a:tint val="75000"/>
                  </a:schemeClr>
                </a:solidFill>
              </a:defRPr>
            </a:lvl1pPr>
          </a:lstStyle>
          <a:p>
            <a:pPr>
              <a:buClr>
                <a:srgbClr val="000000"/>
              </a:buClr>
              <a:buFont typeface="Arial"/>
              <a:buNone/>
            </a:pPr>
            <a:endParaRPr lang="it-IT" kern="0"/>
          </a:p>
        </p:txBody>
      </p:sp>
      <p:sp>
        <p:nvSpPr>
          <p:cNvPr id="6" name="Slide Number Placeholder 5"/>
          <p:cNvSpPr>
            <a:spLocks noGrp="1"/>
          </p:cNvSpPr>
          <p:nvPr>
            <p:ph type="sldNum" sz="quarter" idx="4"/>
          </p:nvPr>
        </p:nvSpPr>
        <p:spPr>
          <a:xfrm>
            <a:off x="5013880" y="6580001"/>
            <a:ext cx="1597343" cy="377972"/>
          </a:xfrm>
          <a:prstGeom prst="rect">
            <a:avLst/>
          </a:prstGeom>
        </p:spPr>
        <p:txBody>
          <a:bodyPr vert="horz" lIns="91440" tIns="45720" rIns="91440" bIns="45720" rtlCol="0" anchor="ctr"/>
          <a:lstStyle>
            <a:lvl1pPr algn="r">
              <a:defRPr sz="932">
                <a:solidFill>
                  <a:schemeClr val="tx1">
                    <a:tint val="75000"/>
                  </a:schemeClr>
                </a:solidFill>
              </a:defRPr>
            </a:lvl1pPr>
          </a:lstStyle>
          <a:p>
            <a:pPr>
              <a:buClr>
                <a:srgbClr val="000000"/>
              </a:buClr>
              <a:buFont typeface="Arial"/>
              <a:buNone/>
            </a:pPr>
            <a:fld id="{00000000-1234-1234-1234-123412341234}" type="slidenum">
              <a:rPr lang="it-IT" kern="0" smtClean="0"/>
              <a:pPr>
                <a:buClr>
                  <a:srgbClr val="000000"/>
                </a:buClr>
                <a:buFont typeface="Arial"/>
                <a:buNone/>
              </a:pPr>
              <a:t>‹N›</a:t>
            </a:fld>
            <a:endParaRPr lang="it-IT" kern="0"/>
          </a:p>
        </p:txBody>
      </p:sp>
    </p:spTree>
    <p:extLst>
      <p:ext uri="{BB962C8B-B14F-4D97-AF65-F5344CB8AC3E}">
        <p14:creationId xmlns:p14="http://schemas.microsoft.com/office/powerpoint/2010/main" val="418129820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lvl1pPr algn="l" defTabSz="709940" rtl="0" eaLnBrk="1" latinLnBrk="0" hangingPunct="1">
        <a:lnSpc>
          <a:spcPct val="90000"/>
        </a:lnSpc>
        <a:spcBef>
          <a:spcPct val="0"/>
        </a:spcBef>
        <a:buNone/>
        <a:defRPr sz="3416" kern="1200">
          <a:solidFill>
            <a:schemeClr val="tx1"/>
          </a:solidFill>
          <a:latin typeface="+mj-lt"/>
          <a:ea typeface="+mj-ea"/>
          <a:cs typeface="+mj-cs"/>
        </a:defRPr>
      </a:lvl1pPr>
    </p:titleStyle>
    <p:bodyStyle>
      <a:lvl1pPr marL="177485" indent="-177485" algn="l" defTabSz="709940" rtl="0" eaLnBrk="1" latinLnBrk="0" hangingPunct="1">
        <a:lnSpc>
          <a:spcPct val="90000"/>
        </a:lnSpc>
        <a:spcBef>
          <a:spcPts val="776"/>
        </a:spcBef>
        <a:buFont typeface="Arial" panose="020B0604020202020204" pitchFamily="34" charset="0"/>
        <a:buChar char="•"/>
        <a:defRPr sz="2174" kern="1200">
          <a:solidFill>
            <a:schemeClr val="tx1"/>
          </a:solidFill>
          <a:latin typeface="+mn-lt"/>
          <a:ea typeface="+mn-ea"/>
          <a:cs typeface="+mn-cs"/>
        </a:defRPr>
      </a:lvl1pPr>
      <a:lvl2pPr marL="532455" indent="-177485" algn="l" defTabSz="709940" rtl="0" eaLnBrk="1" latinLnBrk="0" hangingPunct="1">
        <a:lnSpc>
          <a:spcPct val="90000"/>
        </a:lnSpc>
        <a:spcBef>
          <a:spcPts val="388"/>
        </a:spcBef>
        <a:buFont typeface="Arial" panose="020B0604020202020204" pitchFamily="34" charset="0"/>
        <a:buChar char="•"/>
        <a:defRPr sz="1863" kern="1200">
          <a:solidFill>
            <a:schemeClr val="tx1"/>
          </a:solidFill>
          <a:latin typeface="+mn-lt"/>
          <a:ea typeface="+mn-ea"/>
          <a:cs typeface="+mn-cs"/>
        </a:defRPr>
      </a:lvl2pPr>
      <a:lvl3pPr marL="887425" indent="-177485" algn="l" defTabSz="709940" rtl="0" eaLnBrk="1" latinLnBrk="0" hangingPunct="1">
        <a:lnSpc>
          <a:spcPct val="90000"/>
        </a:lnSpc>
        <a:spcBef>
          <a:spcPts val="388"/>
        </a:spcBef>
        <a:buFont typeface="Arial" panose="020B0604020202020204" pitchFamily="34" charset="0"/>
        <a:buChar char="•"/>
        <a:defRPr sz="1553" kern="1200">
          <a:solidFill>
            <a:schemeClr val="tx1"/>
          </a:solidFill>
          <a:latin typeface="+mn-lt"/>
          <a:ea typeface="+mn-ea"/>
          <a:cs typeface="+mn-cs"/>
        </a:defRPr>
      </a:lvl3pPr>
      <a:lvl4pPr marL="1242395"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4pPr>
      <a:lvl5pPr marL="1597365"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5pPr>
      <a:lvl6pPr marL="1952335"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6pPr>
      <a:lvl7pPr marL="2307306"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7pPr>
      <a:lvl8pPr marL="2662276"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8pPr>
      <a:lvl9pPr marL="3017246"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9pPr>
    </p:bodyStyle>
    <p:otherStyle>
      <a:defPPr>
        <a:defRPr lang="en-US"/>
      </a:defPPr>
      <a:lvl1pPr marL="0" algn="l" defTabSz="709940" rtl="0" eaLnBrk="1" latinLnBrk="0" hangingPunct="1">
        <a:defRPr sz="1398" kern="1200">
          <a:solidFill>
            <a:schemeClr val="tx1"/>
          </a:solidFill>
          <a:latin typeface="+mn-lt"/>
          <a:ea typeface="+mn-ea"/>
          <a:cs typeface="+mn-cs"/>
        </a:defRPr>
      </a:lvl1pPr>
      <a:lvl2pPr marL="354970" algn="l" defTabSz="709940" rtl="0" eaLnBrk="1" latinLnBrk="0" hangingPunct="1">
        <a:defRPr sz="1398" kern="1200">
          <a:solidFill>
            <a:schemeClr val="tx1"/>
          </a:solidFill>
          <a:latin typeface="+mn-lt"/>
          <a:ea typeface="+mn-ea"/>
          <a:cs typeface="+mn-cs"/>
        </a:defRPr>
      </a:lvl2pPr>
      <a:lvl3pPr marL="709940" algn="l" defTabSz="709940" rtl="0" eaLnBrk="1" latinLnBrk="0" hangingPunct="1">
        <a:defRPr sz="1398" kern="1200">
          <a:solidFill>
            <a:schemeClr val="tx1"/>
          </a:solidFill>
          <a:latin typeface="+mn-lt"/>
          <a:ea typeface="+mn-ea"/>
          <a:cs typeface="+mn-cs"/>
        </a:defRPr>
      </a:lvl3pPr>
      <a:lvl4pPr marL="1064910" algn="l" defTabSz="709940" rtl="0" eaLnBrk="1" latinLnBrk="0" hangingPunct="1">
        <a:defRPr sz="1398" kern="1200">
          <a:solidFill>
            <a:schemeClr val="tx1"/>
          </a:solidFill>
          <a:latin typeface="+mn-lt"/>
          <a:ea typeface="+mn-ea"/>
          <a:cs typeface="+mn-cs"/>
        </a:defRPr>
      </a:lvl4pPr>
      <a:lvl5pPr marL="1419880" algn="l" defTabSz="709940" rtl="0" eaLnBrk="1" latinLnBrk="0" hangingPunct="1">
        <a:defRPr sz="1398" kern="1200">
          <a:solidFill>
            <a:schemeClr val="tx1"/>
          </a:solidFill>
          <a:latin typeface="+mn-lt"/>
          <a:ea typeface="+mn-ea"/>
          <a:cs typeface="+mn-cs"/>
        </a:defRPr>
      </a:lvl5pPr>
      <a:lvl6pPr marL="1774850" algn="l" defTabSz="709940" rtl="0" eaLnBrk="1" latinLnBrk="0" hangingPunct="1">
        <a:defRPr sz="1398" kern="1200">
          <a:solidFill>
            <a:schemeClr val="tx1"/>
          </a:solidFill>
          <a:latin typeface="+mn-lt"/>
          <a:ea typeface="+mn-ea"/>
          <a:cs typeface="+mn-cs"/>
        </a:defRPr>
      </a:lvl6pPr>
      <a:lvl7pPr marL="2129820" algn="l" defTabSz="709940" rtl="0" eaLnBrk="1" latinLnBrk="0" hangingPunct="1">
        <a:defRPr sz="1398" kern="1200">
          <a:solidFill>
            <a:schemeClr val="tx1"/>
          </a:solidFill>
          <a:latin typeface="+mn-lt"/>
          <a:ea typeface="+mn-ea"/>
          <a:cs typeface="+mn-cs"/>
        </a:defRPr>
      </a:lvl7pPr>
      <a:lvl8pPr marL="2484791" algn="l" defTabSz="709940" rtl="0" eaLnBrk="1" latinLnBrk="0" hangingPunct="1">
        <a:defRPr sz="1398" kern="1200">
          <a:solidFill>
            <a:schemeClr val="tx1"/>
          </a:solidFill>
          <a:latin typeface="+mn-lt"/>
          <a:ea typeface="+mn-ea"/>
          <a:cs typeface="+mn-cs"/>
        </a:defRPr>
      </a:lvl8pPr>
      <a:lvl9pPr marL="2839761" algn="l" defTabSz="709940" rtl="0" eaLnBrk="1" latinLnBrk="0" hangingPunct="1">
        <a:defRPr sz="1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media" Target="../media/media14.m4a"/><Relationship Id="rId7" Type="http://schemas.openxmlformats.org/officeDocument/2006/relationships/image" Target="../media/image22.png"/><Relationship Id="rId12"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0.xml"/><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image" Target="../media/image28.jpeg"/><Relationship Id="rId4" Type="http://schemas.openxmlformats.org/officeDocument/2006/relationships/audio" Target="../media/media14.m4a"/><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notesSlide" Target="../notesSlides/notesSlide12.xml"/><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audio" Target="../media/media20.m4a"/><Relationship Id="rId13" Type="http://schemas.microsoft.com/office/2007/relationships/hdphoto" Target="../media/hdphoto8.wdp"/><Relationship Id="rId18" Type="http://schemas.microsoft.com/office/2007/relationships/hdphoto" Target="../media/hdphoto10.wdp"/><Relationship Id="rId3" Type="http://schemas.microsoft.com/office/2007/relationships/media" Target="../media/media18.m4a"/><Relationship Id="rId7" Type="http://schemas.microsoft.com/office/2007/relationships/media" Target="../media/media20.m4a"/><Relationship Id="rId12" Type="http://schemas.openxmlformats.org/officeDocument/2006/relationships/image" Target="../media/image35.png"/><Relationship Id="rId17" Type="http://schemas.openxmlformats.org/officeDocument/2006/relationships/image" Target="../media/image37.png"/><Relationship Id="rId2" Type="http://schemas.openxmlformats.org/officeDocument/2006/relationships/audio" Target="../media/media17.m4a"/><Relationship Id="rId16" Type="http://schemas.microsoft.com/office/2007/relationships/hdphoto" Target="../media/hdphoto9.wdp"/><Relationship Id="rId1" Type="http://schemas.microsoft.com/office/2007/relationships/media" Target="../media/media17.m4a"/><Relationship Id="rId6" Type="http://schemas.openxmlformats.org/officeDocument/2006/relationships/audio" Target="../media/media19.m4a"/><Relationship Id="rId11" Type="http://schemas.openxmlformats.org/officeDocument/2006/relationships/image" Target="../media/image34.png"/><Relationship Id="rId5" Type="http://schemas.microsoft.com/office/2007/relationships/media" Target="../media/media19.m4a"/><Relationship Id="rId15" Type="http://schemas.openxmlformats.org/officeDocument/2006/relationships/image" Target="../media/image36.png"/><Relationship Id="rId10" Type="http://schemas.openxmlformats.org/officeDocument/2006/relationships/notesSlide" Target="../notesSlides/notesSlide13.xml"/><Relationship Id="rId19" Type="http://schemas.openxmlformats.org/officeDocument/2006/relationships/image" Target="../media/image2.png"/><Relationship Id="rId4" Type="http://schemas.openxmlformats.org/officeDocument/2006/relationships/audio" Target="../media/media18.m4a"/><Relationship Id="rId9" Type="http://schemas.openxmlformats.org/officeDocument/2006/relationships/slideLayout" Target="../slideLayouts/slideLayout7.xml"/><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microsoft.com/office/2007/relationships/hdphoto" Target="../media/hdphoto11.wdp"/><Relationship Id="rId12" Type="http://schemas.openxmlformats.org/officeDocument/2006/relationships/image" Target="../media/image2.png"/><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38.png"/><Relationship Id="rId11" Type="http://schemas.microsoft.com/office/2007/relationships/hdphoto" Target="../media/hdphoto12.wdp"/><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notesSlide" Target="../notesSlides/notesSlide14.xml"/><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png"/><Relationship Id="rId3" Type="http://schemas.microsoft.com/office/2007/relationships/media" Target="../media/media24.m4a"/><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2.png"/><Relationship Id="rId2" Type="http://schemas.openxmlformats.org/officeDocument/2006/relationships/audio" Target="../media/media23.m4a"/><Relationship Id="rId16" Type="http://schemas.openxmlformats.org/officeDocument/2006/relationships/image" Target="../media/image51.png"/><Relationship Id="rId1" Type="http://schemas.microsoft.com/office/2007/relationships/media" Target="../media/media23.m4a"/><Relationship Id="rId6" Type="http://schemas.openxmlformats.org/officeDocument/2006/relationships/notesSlide" Target="../notesSlides/notesSlide16.xml"/><Relationship Id="rId11" Type="http://schemas.openxmlformats.org/officeDocument/2006/relationships/image" Target="../media/image47.png"/><Relationship Id="rId5" Type="http://schemas.openxmlformats.org/officeDocument/2006/relationships/slideLayout" Target="../slideLayouts/slideLayout7.xml"/><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audio" Target="../media/media24.m4a"/><Relationship Id="rId9" Type="http://schemas.openxmlformats.org/officeDocument/2006/relationships/image" Target="../media/image45.png"/><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openxmlformats.org/officeDocument/2006/relationships/image" Target="../media/image48.png"/><Relationship Id="rId18" Type="http://schemas.openxmlformats.org/officeDocument/2006/relationships/image" Target="../media/image45.png"/><Relationship Id="rId3" Type="http://schemas.microsoft.com/office/2007/relationships/media" Target="../media/media26.m4a"/><Relationship Id="rId7" Type="http://schemas.openxmlformats.org/officeDocument/2006/relationships/slideLayout" Target="../slideLayouts/slideLayout7.xml"/><Relationship Id="rId12" Type="http://schemas.openxmlformats.org/officeDocument/2006/relationships/image" Target="../media/image51.png"/><Relationship Id="rId17" Type="http://schemas.openxmlformats.org/officeDocument/2006/relationships/image" Target="../media/image44.png"/><Relationship Id="rId2" Type="http://schemas.openxmlformats.org/officeDocument/2006/relationships/audio" Target="../media/media25.m4a"/><Relationship Id="rId16" Type="http://schemas.openxmlformats.org/officeDocument/2006/relationships/image" Target="../media/image43.png"/><Relationship Id="rId1" Type="http://schemas.microsoft.com/office/2007/relationships/media" Target="../media/media25.m4a"/><Relationship Id="rId6" Type="http://schemas.openxmlformats.org/officeDocument/2006/relationships/audio" Target="../media/media27.m4a"/><Relationship Id="rId11" Type="http://schemas.openxmlformats.org/officeDocument/2006/relationships/image" Target="../media/image50.png"/><Relationship Id="rId5" Type="http://schemas.microsoft.com/office/2007/relationships/media" Target="../media/media27.m4a"/><Relationship Id="rId15" Type="http://schemas.openxmlformats.org/officeDocument/2006/relationships/image" Target="../media/image47.png"/><Relationship Id="rId10" Type="http://schemas.openxmlformats.org/officeDocument/2006/relationships/image" Target="../media/image49.png"/><Relationship Id="rId19" Type="http://schemas.openxmlformats.org/officeDocument/2006/relationships/image" Target="../media/image2.png"/><Relationship Id="rId4" Type="http://schemas.openxmlformats.org/officeDocument/2006/relationships/audio" Target="../media/media26.m4a"/><Relationship Id="rId9" Type="http://schemas.openxmlformats.org/officeDocument/2006/relationships/image" Target="../media/image5.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5.png"/><Relationship Id="rId18" Type="http://schemas.openxmlformats.org/officeDocument/2006/relationships/image" Target="../media/image2.png"/><Relationship Id="rId3" Type="http://schemas.microsoft.com/office/2007/relationships/media" Target="../media/media29.m4a"/><Relationship Id="rId7" Type="http://schemas.openxmlformats.org/officeDocument/2006/relationships/image" Target="../media/image5.png"/><Relationship Id="rId12" Type="http://schemas.openxmlformats.org/officeDocument/2006/relationships/image" Target="../media/image12.jpeg"/><Relationship Id="rId17" Type="http://schemas.openxmlformats.org/officeDocument/2006/relationships/image" Target="../media/image54.png"/><Relationship Id="rId2" Type="http://schemas.microsoft.com/office/2007/relationships/media" Target="../media/media28.m4a"/><Relationship Id="rId16" Type="http://schemas.microsoft.com/office/2007/relationships/hdphoto" Target="../media/hdphoto1.wdp"/><Relationship Id="rId1" Type="http://schemas.openxmlformats.org/officeDocument/2006/relationships/audio" Target="NULL" TargetMode="External"/><Relationship Id="rId6" Type="http://schemas.openxmlformats.org/officeDocument/2006/relationships/notesSlide" Target="../notesSlides/notesSlide18.xml"/><Relationship Id="rId11" Type="http://schemas.openxmlformats.org/officeDocument/2006/relationships/image" Target="../media/image11.jpeg"/><Relationship Id="rId5" Type="http://schemas.openxmlformats.org/officeDocument/2006/relationships/slideLayout" Target="../slideLayouts/slideLayout7.xml"/><Relationship Id="rId15" Type="http://schemas.openxmlformats.org/officeDocument/2006/relationships/image" Target="../media/image14.png"/><Relationship Id="rId10" Type="http://schemas.openxmlformats.org/officeDocument/2006/relationships/image" Target="../media/image13.jpeg"/><Relationship Id="rId4" Type="http://schemas.openxmlformats.org/officeDocument/2006/relationships/audio" Target="../media/media29.m4a"/><Relationship Id="rId9" Type="http://schemas.openxmlformats.org/officeDocument/2006/relationships/image" Target="../media/image53.jpeg"/><Relationship Id="rId14"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0.m4a"/><Relationship Id="rId7" Type="http://schemas.openxmlformats.org/officeDocument/2006/relationships/image" Target="../media/image1.png"/><Relationship Id="rId2" Type="http://schemas.microsoft.com/office/2007/relationships/media" Target="../media/media30.m4a"/><Relationship Id="rId1" Type="http://schemas.openxmlformats.org/officeDocument/2006/relationships/tags" Target="../tags/tag1.xml"/><Relationship Id="rId6" Type="http://schemas.openxmlformats.org/officeDocument/2006/relationships/hyperlink" Target="https://www.stazioneutopia.com/" TargetMode="External"/><Relationship Id="rId5" Type="http://schemas.openxmlformats.org/officeDocument/2006/relationships/notesSlide" Target="../notesSlides/notesSlide19.xml"/><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stazioneutopia.com/"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xml"/><Relationship Id="rId7" Type="http://schemas.openxmlformats.org/officeDocument/2006/relationships/image" Target="../media/image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png"/><Relationship Id="rId3" Type="http://schemas.microsoft.com/office/2007/relationships/media" Target="../media/media5.m4a"/><Relationship Id="rId7" Type="http://schemas.openxmlformats.org/officeDocument/2006/relationships/image" Target="../media/image5.png"/><Relationship Id="rId12" Type="http://schemas.openxmlformats.org/officeDocument/2006/relationships/image" Target="../media/image13.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4.xml"/><Relationship Id="rId11" Type="http://schemas.openxmlformats.org/officeDocument/2006/relationships/image" Target="../media/image12.jpeg"/><Relationship Id="rId5" Type="http://schemas.openxmlformats.org/officeDocument/2006/relationships/slideLayout" Target="../slideLayouts/slideLayout2.xml"/><Relationship Id="rId10" Type="http://schemas.openxmlformats.org/officeDocument/2006/relationships/image" Target="../media/image11.jpeg"/><Relationship Id="rId4" Type="http://schemas.openxmlformats.org/officeDocument/2006/relationships/audio" Target="../media/media5.m4a"/><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png"/><Relationship Id="rId3" Type="http://schemas.microsoft.com/office/2007/relationships/media" Target="../media/media8.m4a"/><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6.xml"/><Relationship Id="rId11" Type="http://schemas.openxmlformats.org/officeDocument/2006/relationships/image" Target="../media/image19.png"/><Relationship Id="rId5" Type="http://schemas.openxmlformats.org/officeDocument/2006/relationships/slideLayout" Target="../slideLayouts/slideLayout2.xml"/><Relationship Id="rId10" Type="http://schemas.openxmlformats.org/officeDocument/2006/relationships/image" Target="../media/image18.jpeg"/><Relationship Id="rId4" Type="http://schemas.openxmlformats.org/officeDocument/2006/relationships/audio" Target="../media/media8.m4a"/><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notesSlide" Target="../notesSlides/notesSlide7.xm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media" Target="../media/media12.m4a"/><Relationship Id="rId7" Type="http://schemas.openxmlformats.org/officeDocument/2006/relationships/image" Target="../media/image2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9.xml"/><Relationship Id="rId11"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audio" Target="../media/media12.m4a"/><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35425" y="1"/>
            <a:ext cx="860611" cy="7099300"/>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98"/>
          </a:p>
        </p:txBody>
      </p:sp>
      <p:sp>
        <p:nvSpPr>
          <p:cNvPr id="5" name="Ovale 4"/>
          <p:cNvSpPr/>
          <p:nvPr/>
        </p:nvSpPr>
        <p:spPr>
          <a:xfrm>
            <a:off x="1035426" y="5567082"/>
            <a:ext cx="860610" cy="820271"/>
          </a:xfrm>
          <a:prstGeom prst="ellipse">
            <a:avLst/>
          </a:prstGeom>
          <a:solidFill>
            <a:srgbClr val="FE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98"/>
          </a:p>
        </p:txBody>
      </p:sp>
      <p:pic>
        <p:nvPicPr>
          <p:cNvPr id="26" name="Immagin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2620" y="1830902"/>
            <a:ext cx="4349862" cy="3437497"/>
          </a:xfrm>
          <a:prstGeom prst="rect">
            <a:avLst/>
          </a:prstGeom>
        </p:spPr>
      </p:pic>
      <p:pic>
        <p:nvPicPr>
          <p:cNvPr id="6"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9668" y="5663826"/>
            <a:ext cx="626782" cy="626782"/>
          </a:xfrm>
          <a:prstGeom prst="rect">
            <a:avLst/>
          </a:prstGeom>
        </p:spPr>
      </p:pic>
    </p:spTree>
    <p:extLst>
      <p:ext uri="{BB962C8B-B14F-4D97-AF65-F5344CB8AC3E}">
        <p14:creationId xmlns:p14="http://schemas.microsoft.com/office/powerpoint/2010/main" val="115799433"/>
      </p:ext>
    </p:extLst>
  </p:cSld>
  <p:clrMapOvr>
    <a:masterClrMapping/>
  </p:clrMapOvr>
  <mc:AlternateContent xmlns:mc="http://schemas.openxmlformats.org/markup-compatibility/2006" xmlns:p14="http://schemas.microsoft.com/office/powerpoint/2010/main">
    <mc:Choice Requires="p14">
      <p:transition p14:dur="10" advClick="0" advTm="19000"/>
    </mc:Choice>
    <mc:Fallback xmlns="">
      <p:transition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180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 fill="hold" display="0">
                  <p:stCondLst>
                    <p:cond delay="indefinite"/>
                  </p:stCondLst>
                  <p:endCondLst>
                    <p:cond evt="onStopAudio" delay="0">
                      <p:tgtEl>
                        <p:sldTgt/>
                      </p:tgtEl>
                    </p:cond>
                  </p:endCondLst>
                </p:cTn>
                <p:tgtEl>
                  <p:spTgt spid="6"/>
                </p:tgtEl>
              </p:cMediaNode>
            </p:audio>
          </p:childTnLst>
        </p:cTn>
      </p:par>
    </p:tnLst>
    <p:bldLst>
      <p:bldP spid="5" grpId="0" animBg="1"/>
    </p:bldLst>
  </p:timing>
  <p:extLst mod="1">
    <p:ext uri="{E180D4A7-C9FB-4DFB-919C-405C955672EB}">
      <p14:showEvtLst xmlns:p14="http://schemas.microsoft.com/office/powerpoint/2010/main">
        <p14:playEvt time="0" objId="9"/>
        <p14:stopEvt time="7517" objId="9"/>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pic>
        <p:nvPicPr>
          <p:cNvPr id="3" name="Picture 2"/>
          <p:cNvPicPr>
            <a:picLocks noChangeAspect="1" noChangeArrowheads="1"/>
          </p:cNvPicPr>
          <p:nvPr/>
        </p:nvPicPr>
        <p:blipFill>
          <a:blip r:embed="rId7"/>
          <a:srcRect l="14020"/>
          <a:stretch>
            <a:fillRect/>
          </a:stretch>
        </p:blipFill>
        <p:spPr bwMode="auto">
          <a:xfrm>
            <a:off x="3584627" y="2433335"/>
            <a:ext cx="3549702" cy="2322287"/>
          </a:xfrm>
          <a:prstGeom prst="rect">
            <a:avLst/>
          </a:prstGeom>
          <a:noFill/>
          <a:ln w="9525">
            <a:noFill/>
            <a:miter lim="800000"/>
            <a:headEnd/>
            <a:tailEnd/>
          </a:ln>
        </p:spPr>
      </p:pic>
      <p:pic>
        <p:nvPicPr>
          <p:cNvPr id="4" name="Google Shape;245;p40"/>
          <p:cNvPicPr preferRelativeResize="0">
            <a:picLocks noChangeAspect="1"/>
          </p:cNvPicPr>
          <p:nvPr/>
        </p:nvPicPr>
        <p:blipFill rotWithShape="1">
          <a:blip r:embed="rId8">
            <a:alphaModFix/>
          </a:blip>
          <a:srcRect/>
          <a:stretch/>
        </p:blipFill>
        <p:spPr>
          <a:xfrm>
            <a:off x="0" y="553998"/>
            <a:ext cx="3584627" cy="5573460"/>
          </a:xfrm>
          <a:prstGeom prst="rect">
            <a:avLst/>
          </a:prstGeom>
          <a:noFill/>
          <a:ln>
            <a:noFill/>
          </a:ln>
        </p:spPr>
      </p:pic>
      <p:sp>
        <p:nvSpPr>
          <p:cNvPr id="8" name="Ovale 7"/>
          <p:cNvSpPr/>
          <p:nvPr/>
        </p:nvSpPr>
        <p:spPr>
          <a:xfrm>
            <a:off x="4017835" y="2781679"/>
            <a:ext cx="1285828" cy="1233713"/>
          </a:xfrm>
          <a:prstGeom prst="ellipse">
            <a:avLst/>
          </a:prstGeom>
          <a:solidFill>
            <a:srgbClr val="88FFCB">
              <a:alpha val="19000"/>
            </a:srgbClr>
          </a:solidFill>
          <a:ln w="57150">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Google Shape;247;p40" descr="265256_111505.jpg"/>
          <p:cNvPicPr preferRelativeResize="0">
            <a:picLocks noChangeAspect="1"/>
          </p:cNvPicPr>
          <p:nvPr/>
        </p:nvPicPr>
        <p:blipFill rotWithShape="1">
          <a:blip r:embed="rId9">
            <a:alphaModFix/>
          </a:blip>
          <a:srcRect l="4011" r="6083"/>
          <a:stretch/>
        </p:blipFill>
        <p:spPr>
          <a:xfrm>
            <a:off x="3584627" y="2181810"/>
            <a:ext cx="3514673" cy="2622747"/>
          </a:xfrm>
          <a:prstGeom prst="rect">
            <a:avLst/>
          </a:prstGeom>
          <a:noFill/>
          <a:ln>
            <a:noFill/>
          </a:ln>
        </p:spPr>
      </p:pic>
      <p:pic>
        <p:nvPicPr>
          <p:cNvPr id="10" name="Google Shape;244;p40" descr="gru girevole"/>
          <p:cNvPicPr preferRelativeResize="0">
            <a:picLocks noChangeAspect="1"/>
          </p:cNvPicPr>
          <p:nvPr/>
        </p:nvPicPr>
        <p:blipFill rotWithShape="1">
          <a:blip r:embed="rId10">
            <a:alphaModFix/>
          </a:blip>
          <a:srcRect/>
          <a:stretch/>
        </p:blipFill>
        <p:spPr>
          <a:xfrm>
            <a:off x="0" y="537186"/>
            <a:ext cx="3608354" cy="6110358"/>
          </a:xfrm>
          <a:prstGeom prst="rect">
            <a:avLst/>
          </a:prstGeom>
          <a:noFill/>
          <a:ln>
            <a:noFill/>
          </a:ln>
        </p:spPr>
      </p:pic>
      <p:sp>
        <p:nvSpPr>
          <p:cNvPr id="11" name="Rettangolo 10"/>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12" name="Immagin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14" name="Ovale 13"/>
          <p:cNvSpPr/>
          <p:nvPr/>
        </p:nvSpPr>
        <p:spPr>
          <a:xfrm>
            <a:off x="190803" y="3719061"/>
            <a:ext cx="1044707" cy="1076019"/>
          </a:xfrm>
          <a:prstGeom prst="ellipse">
            <a:avLst/>
          </a:prstGeom>
          <a:noFill/>
          <a:ln w="79375">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4588612" y="3107192"/>
            <a:ext cx="779057" cy="742495"/>
          </a:xfrm>
          <a:prstGeom prst="ellipse">
            <a:avLst/>
          </a:prstGeom>
          <a:noFill/>
          <a:ln w="79375">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1805344" y="1831735"/>
            <a:ext cx="917385" cy="944881"/>
          </a:xfrm>
          <a:prstGeom prst="ellipse">
            <a:avLst/>
          </a:prstGeom>
          <a:noFill/>
          <a:ln w="79375">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6471943" y="2176747"/>
            <a:ext cx="627355" cy="599869"/>
          </a:xfrm>
          <a:prstGeom prst="ellipse">
            <a:avLst/>
          </a:prstGeom>
          <a:noFill/>
          <a:ln w="79375">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1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454804" y="5822658"/>
            <a:ext cx="609600" cy="609600"/>
          </a:xfrm>
          <a:prstGeom prst="rect">
            <a:avLst/>
          </a:prstGeom>
        </p:spPr>
      </p:pic>
      <p:pic>
        <p:nvPicPr>
          <p:cNvPr id="19"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66174" y="6318470"/>
            <a:ext cx="609600" cy="609600"/>
          </a:xfrm>
          <a:prstGeom prst="rect">
            <a:avLst/>
          </a:prstGeom>
        </p:spPr>
      </p:pic>
    </p:spTree>
    <p:extLst>
      <p:ext uri="{BB962C8B-B14F-4D97-AF65-F5344CB8AC3E}">
        <p14:creationId xmlns:p14="http://schemas.microsoft.com/office/powerpoint/2010/main" val="570025272"/>
      </p:ext>
    </p:extLst>
  </p:cSld>
  <p:clrMapOvr>
    <a:masterClrMapping/>
  </p:clrMapOvr>
  <mc:AlternateContent xmlns:mc="http://schemas.openxmlformats.org/markup-compatibility/2006">
    <mc:Choice xmlns:p14="http://schemas.microsoft.com/office/powerpoint/2010/main" Requires="p14">
      <p:transition spd="slow" p14:dur="2000" advClick="0" advTm="41000">
        <p14:prism isContent="1"/>
      </p:transition>
    </mc:Choice>
    <mc:Fallback>
      <p:transition spd="slow" advClick="0" advTm="4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mediacall" presetSubtype="0" fill="hold" nodeType="withEffect">
                                  <p:stCondLst>
                                    <p:cond delay="4000"/>
                                  </p:stCondLst>
                                  <p:childTnLst>
                                    <p:cmd type="call" cmd="playFrom(0.0)">
                                      <p:cBhvr>
                                        <p:cTn id="9" dur="24009" fill="hold"/>
                                        <p:tgtEl>
                                          <p:spTgt spid="13"/>
                                        </p:tgtEl>
                                      </p:cBhvr>
                                    </p:cmd>
                                  </p:childTnLst>
                                </p:cTn>
                              </p:par>
                              <p:par>
                                <p:cTn id="10" presetID="1" presetClass="exit" presetSubtype="0" fill="hold" grpId="1" nodeType="withEffect">
                                  <p:stCondLst>
                                    <p:cond delay="13000"/>
                                  </p:stCondLst>
                                  <p:childTnLst>
                                    <p:set>
                                      <p:cBhvr>
                                        <p:cTn id="11" dur="1" fill="hold">
                                          <p:stCondLst>
                                            <p:cond delay="0"/>
                                          </p:stCondLst>
                                        </p:cTn>
                                        <p:tgtEl>
                                          <p:spTgt spid="8"/>
                                        </p:tgtEl>
                                        <p:attrNameLst>
                                          <p:attrName>style.visibility</p:attrName>
                                        </p:attrNameLst>
                                      </p:cBhvr>
                                      <p:to>
                                        <p:strVal val="hidden"/>
                                      </p:to>
                                    </p:set>
                                  </p:childTnLst>
                                </p:cTn>
                              </p:par>
                              <p:par>
                                <p:cTn id="12" presetID="1" presetClass="exit" presetSubtype="0" fill="hold" nodeType="withEffect">
                                  <p:stCondLst>
                                    <p:cond delay="13000"/>
                                  </p:stCondLst>
                                  <p:childTnLst>
                                    <p:set>
                                      <p:cBhvr>
                                        <p:cTn id="13" dur="1" fill="hold">
                                          <p:stCondLst>
                                            <p:cond delay="0"/>
                                          </p:stCondLst>
                                        </p:cTn>
                                        <p:tgtEl>
                                          <p:spTgt spid="3"/>
                                        </p:tgtEl>
                                        <p:attrNameLst>
                                          <p:attrName>style.visibility</p:attrName>
                                        </p:attrNameLst>
                                      </p:cBhvr>
                                      <p:to>
                                        <p:strVal val="hidden"/>
                                      </p:to>
                                    </p:set>
                                  </p:childTnLst>
                                </p:cTn>
                              </p:par>
                              <p:par>
                                <p:cTn id="14" presetID="1" presetClass="exit" presetSubtype="0" fill="hold" nodeType="withEffect">
                                  <p:stCondLst>
                                    <p:cond delay="13000"/>
                                  </p:stCondLst>
                                  <p:childTnLst>
                                    <p:set>
                                      <p:cBhvr>
                                        <p:cTn id="15" dur="1" fill="hold">
                                          <p:stCondLst>
                                            <p:cond delay="0"/>
                                          </p:stCondLst>
                                        </p:cTn>
                                        <p:tgtEl>
                                          <p:spTgt spid="4"/>
                                        </p:tgtEl>
                                        <p:attrNameLst>
                                          <p:attrName>style.visibility</p:attrName>
                                        </p:attrNameLst>
                                      </p:cBhvr>
                                      <p:to>
                                        <p:strVal val="hidden"/>
                                      </p:to>
                                    </p:set>
                                  </p:childTnLst>
                                </p:cTn>
                              </p:par>
                              <p:par>
                                <p:cTn id="16" presetID="10" presetClass="entr" presetSubtype="0" fill="hold" nodeType="withEffect">
                                  <p:stCondLst>
                                    <p:cond delay="13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13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8009"/>
                            </p:stCondLst>
                            <p:childTnLst>
                              <p:par>
                                <p:cTn id="23" presetID="1" presetClass="mediacall" presetSubtype="0" fill="hold" nodeType="afterEffect">
                                  <p:stCondLst>
                                    <p:cond delay="0"/>
                                  </p:stCondLst>
                                  <p:childTnLst>
                                    <p:cmd type="call" cmd="playFrom(0.0)">
                                      <p:cBhvr>
                                        <p:cTn id="24" dur="17043" fill="hold"/>
                                        <p:tgtEl>
                                          <p:spTgt spid="19"/>
                                        </p:tgtEl>
                                      </p:cBhvr>
                                    </p:cmd>
                                  </p:childTnLst>
                                </p:cTn>
                              </p:par>
                              <p:par>
                                <p:cTn id="25" presetID="10" presetClass="entr" presetSubtype="0" fill="hold" grpId="0" nodeType="withEffect">
                                  <p:stCondLst>
                                    <p:cond delay="5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5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80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80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7" fill="hold" display="0">
                  <p:stCondLst>
                    <p:cond delay="indefinite"/>
                  </p:stCondLst>
                  <p:endCondLst>
                    <p:cond evt="onStopAudio" delay="0">
                      <p:tgtEl>
                        <p:sldTgt/>
                      </p:tgtEl>
                    </p:cond>
                  </p:endCondLst>
                </p:cTn>
                <p:tgtEl>
                  <p:spTgt spid="13"/>
                </p:tgtEl>
              </p:cMediaNode>
            </p:audio>
            <p:audio>
              <p:cMediaNode vol="100000" showWhenStopped="0">
                <p:cTn id="38" fill="hold" display="0">
                  <p:stCondLst>
                    <p:cond delay="indefinite"/>
                  </p:stCondLst>
                  <p:endCondLst>
                    <p:cond evt="onStopAudio" delay="0">
                      <p:tgtEl>
                        <p:sldTgt/>
                      </p:tgtEl>
                    </p:cond>
                  </p:endCondLst>
                </p:cTn>
                <p:tgtEl>
                  <p:spTgt spid="19"/>
                </p:tgtEl>
              </p:cMediaNode>
            </p:audio>
          </p:childTnLst>
        </p:cTn>
      </p:par>
    </p:tnLst>
    <p:bldLst>
      <p:bldP spid="8" grpId="0" animBg="1"/>
      <p:bldP spid="8" grpId="1"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sp>
        <p:nvSpPr>
          <p:cNvPr id="3" name="Rettangolo 2"/>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pic>
        <p:nvPicPr>
          <p:cNvPr id="6" name="Google Shape;262;p41"/>
          <p:cNvPicPr preferRelativeResize="0">
            <a:picLocks noChangeAspect="1"/>
          </p:cNvPicPr>
          <p:nvPr/>
        </p:nvPicPr>
        <p:blipFill rotWithShape="1">
          <a:blip r:embed="rId6">
            <a:alphaModFix/>
            <a:extLst>
              <a:ext uri="{BEBA8EAE-BF5A-486C-A8C5-ECC9F3942E4B}">
                <a14:imgProps xmlns:a14="http://schemas.microsoft.com/office/drawing/2010/main">
                  <a14:imgLayer r:embed="rId7">
                    <a14:imgEffect>
                      <a14:brightnessContrast bright="-5000"/>
                    </a14:imgEffect>
                  </a14:imgLayer>
                </a14:imgProps>
              </a:ext>
            </a:extLst>
          </a:blip>
          <a:srcRect/>
          <a:stretch/>
        </p:blipFill>
        <p:spPr>
          <a:xfrm>
            <a:off x="3567227" y="1499203"/>
            <a:ext cx="3606648" cy="4100893"/>
          </a:xfrm>
          <a:prstGeom prst="rect">
            <a:avLst/>
          </a:prstGeom>
          <a:noFill/>
          <a:ln>
            <a:noFill/>
          </a:ln>
        </p:spPr>
      </p:pic>
      <p:pic>
        <p:nvPicPr>
          <p:cNvPr id="7" name="Google Shape;263;p41"/>
          <p:cNvPicPr preferRelativeResize="0">
            <a:picLocks noChangeAspect="1"/>
          </p:cNvPicPr>
          <p:nvPr/>
        </p:nvPicPr>
        <p:blipFill rotWithShape="1">
          <a:blip r:embed="rId8">
            <a:alphaModFix/>
          </a:blip>
          <a:srcRect/>
          <a:stretch/>
        </p:blipFill>
        <p:spPr>
          <a:xfrm>
            <a:off x="2828" y="1499203"/>
            <a:ext cx="3549884" cy="4100893"/>
          </a:xfrm>
          <a:prstGeom prst="rect">
            <a:avLst/>
          </a:prstGeom>
          <a:noFill/>
          <a:ln>
            <a:noFill/>
          </a:ln>
        </p:spPr>
      </p:pic>
      <p:pic>
        <p:nvPicPr>
          <p:cNvPr id="9" name="Google Shape;239;p39"/>
          <p:cNvPicPr preferRelativeResize="0">
            <a:picLocks noChangeAspect="1"/>
          </p:cNvPicPr>
          <p:nvPr/>
        </p:nvPicPr>
        <p:blipFill rotWithShape="1">
          <a:blip r:embed="rId9">
            <a:alphaModFix/>
          </a:blip>
          <a:srcRect r="6206"/>
          <a:stretch/>
        </p:blipFill>
        <p:spPr>
          <a:xfrm>
            <a:off x="3552714" y="2225637"/>
            <a:ext cx="3606648" cy="2718525"/>
          </a:xfrm>
          <a:prstGeom prst="rect">
            <a:avLst/>
          </a:prstGeom>
          <a:noFill/>
          <a:ln>
            <a:noFill/>
          </a:ln>
        </p:spPr>
      </p:pic>
      <p:sp>
        <p:nvSpPr>
          <p:cNvPr id="10" name="Rettangolo 9"/>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05570" y="4334562"/>
            <a:ext cx="609600" cy="609600"/>
          </a:xfrm>
          <a:prstGeom prst="rect">
            <a:avLst/>
          </a:prstGeom>
        </p:spPr>
      </p:pic>
    </p:spTree>
    <p:extLst>
      <p:ext uri="{BB962C8B-B14F-4D97-AF65-F5344CB8AC3E}">
        <p14:creationId xmlns:p14="http://schemas.microsoft.com/office/powerpoint/2010/main" val="265846391"/>
      </p:ext>
    </p:extLst>
  </p:cSld>
  <p:clrMapOvr>
    <a:masterClrMapping/>
  </p:clrMapOvr>
  <mc:AlternateContent xmlns:mc="http://schemas.openxmlformats.org/markup-compatibility/2006">
    <mc:Choice xmlns:p14="http://schemas.microsoft.com/office/powerpoint/2010/main" Requires="p14">
      <p:transition spd="slow" p14:dur="2000" advClick="0" advTm="21000">
        <p14:prism isContent="1"/>
      </p:transition>
    </mc:Choice>
    <mc:Fallback>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36" fill="hold"/>
                                        <p:tgtEl>
                                          <p:spTgt spid="5"/>
                                        </p:tgtEl>
                                      </p:cBhvr>
                                    </p:cmd>
                                  </p:childTnLst>
                                </p:cTn>
                              </p:par>
                              <p:par>
                                <p:cTn id="7" presetID="1" presetClass="exit" presetSubtype="0" fill="hold" nodeType="withEffect">
                                  <p:stCondLst>
                                    <p:cond delay="10000"/>
                                  </p:stCondLst>
                                  <p:childTnLst>
                                    <p:set>
                                      <p:cBhvr>
                                        <p:cTn id="8" dur="1" fill="hold">
                                          <p:stCondLst>
                                            <p:cond delay="0"/>
                                          </p:stCondLst>
                                        </p:cTn>
                                        <p:tgtEl>
                                          <p:spTgt spid="6"/>
                                        </p:tgtEl>
                                        <p:attrNameLst>
                                          <p:attrName>style.visibility</p:attrName>
                                        </p:attrNameLst>
                                      </p:cBhvr>
                                      <p:to>
                                        <p:strVal val="hidden"/>
                                      </p:to>
                                    </p:set>
                                  </p:childTnLst>
                                </p:cTn>
                              </p:par>
                              <p:par>
                                <p:cTn id="9" presetID="10" presetClass="entr" presetSubtype="0" fill="hold" nodeType="withEffect">
                                  <p:stCondLst>
                                    <p:cond delay="10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6000"/>
                    </a14:imgEffect>
                  </a14:imgLayer>
                </a14:imgProps>
              </a:ext>
            </a:extLst>
          </a:blip>
          <a:srcRect l="24240"/>
          <a:stretch>
            <a:fillRect/>
          </a:stretch>
        </p:blipFill>
        <p:spPr bwMode="auto">
          <a:xfrm>
            <a:off x="-17952" y="912831"/>
            <a:ext cx="7102738" cy="5273637"/>
          </a:xfrm>
          <a:prstGeom prst="rect">
            <a:avLst/>
          </a:prstGeom>
          <a:ln>
            <a:noFill/>
          </a:ln>
          <a:effectLst>
            <a:softEdge rad="112500"/>
          </a:effectLst>
        </p:spPr>
      </p:pic>
      <p:sp>
        <p:nvSpPr>
          <p:cNvPr id="3" name="Rettangolo 2"/>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4" name="Immagin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6" name="CasellaDiTesto 5"/>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pic>
        <p:nvPicPr>
          <p:cNvPr id="8" name="Picture 3"/>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
                    </a14:imgEffect>
                  </a14:imgLayer>
                </a14:imgProps>
              </a:ext>
            </a:extLst>
          </a:blip>
          <a:srcRect l="12102" r="13251"/>
          <a:stretch>
            <a:fillRect/>
          </a:stretch>
        </p:blipFill>
        <p:spPr bwMode="auto">
          <a:xfrm>
            <a:off x="4476840" y="1520196"/>
            <a:ext cx="2618951" cy="1973512"/>
          </a:xfrm>
          <a:prstGeom prst="rect">
            <a:avLst/>
          </a:prstGeom>
          <a:ln>
            <a:noFill/>
          </a:ln>
          <a:effectLst>
            <a:softEdge rad="112500"/>
          </a:effectLst>
        </p:spPr>
      </p:pic>
      <p:pic>
        <p:nvPicPr>
          <p:cNvPr id="9" name="Picture 4"/>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
                    </a14:imgEffect>
                  </a14:imgLayer>
                </a14:imgProps>
              </a:ext>
            </a:extLst>
          </a:blip>
          <a:srcRect l="25179" t="40250" r="23586"/>
          <a:stretch>
            <a:fillRect/>
          </a:stretch>
        </p:blipFill>
        <p:spPr bwMode="auto">
          <a:xfrm>
            <a:off x="4409070" y="3591163"/>
            <a:ext cx="2657693" cy="1743386"/>
          </a:xfrm>
          <a:prstGeom prst="rect">
            <a:avLst/>
          </a:prstGeom>
          <a:ln>
            <a:noFill/>
          </a:ln>
          <a:effectLst>
            <a:softEdge rad="112500"/>
          </a:effectLst>
        </p:spPr>
      </p:pic>
      <p:sp>
        <p:nvSpPr>
          <p:cNvPr id="10" name="Rettangolo 9"/>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48370" y="5334549"/>
            <a:ext cx="609600" cy="609600"/>
          </a:xfrm>
          <a:prstGeom prst="rect">
            <a:avLst/>
          </a:prstGeom>
        </p:spPr>
      </p:pic>
    </p:spTree>
    <p:extLst>
      <p:ext uri="{BB962C8B-B14F-4D97-AF65-F5344CB8AC3E}">
        <p14:creationId xmlns:p14="http://schemas.microsoft.com/office/powerpoint/2010/main" val="1867294757"/>
      </p:ext>
    </p:extLst>
  </p:cSld>
  <p:clrMapOvr>
    <a:masterClrMapping/>
  </p:clrMapOvr>
  <mc:AlternateContent xmlns:mc="http://schemas.openxmlformats.org/markup-compatibility/2006" xmlns:p14="http://schemas.microsoft.com/office/powerpoint/2010/main">
    <mc:Choice Requires="p14">
      <p:transition spd="slow" p14:dur="2000" advClick="0" advTm="23000">
        <p14:prism isContent="1"/>
      </p:transition>
    </mc:Choice>
    <mc:Fallback xmlns="">
      <p:transition spd="slow"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22" fill="hold"/>
                                        <p:tgtEl>
                                          <p:spTgt spid="5"/>
                                        </p:tgtEl>
                                      </p:cBhvr>
                                    </p:cmd>
                                  </p:childTnLst>
                                </p:cTn>
                              </p:par>
                              <p:par>
                                <p:cTn id="7" presetID="10" presetClass="entr" presetSubtype="0" fill="hold" nodeType="withEffect">
                                  <p:stCondLst>
                                    <p:cond delay="6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nodeType="withEffect">
                                  <p:stCondLst>
                                    <p:cond delay="16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69;p42"/>
          <p:cNvPicPr preferRelativeResize="0"/>
          <p:nvPr/>
        </p:nvPicPr>
        <p:blipFill rotWithShape="1">
          <a:blip r:embed="rId11">
            <a:alphaModFix/>
          </a:blip>
          <a:srcRect l="16161" t="1091" r="11111" b="-1091"/>
          <a:stretch/>
        </p:blipFill>
        <p:spPr>
          <a:xfrm>
            <a:off x="-70340" y="702593"/>
            <a:ext cx="3984198" cy="3218776"/>
          </a:xfrm>
          <a:prstGeom prst="rect">
            <a:avLst/>
          </a:prstGeom>
          <a:ln>
            <a:noFill/>
          </a:ln>
          <a:effectLst>
            <a:softEdge rad="112500"/>
          </a:effectLst>
        </p:spPr>
      </p:pic>
      <p:pic>
        <p:nvPicPr>
          <p:cNvPr id="3" name="Google Shape;270;p42"/>
          <p:cNvPicPr preferRelativeResize="0">
            <a:picLocks noChangeAspect="1"/>
          </p:cNvPicPr>
          <p:nvPr/>
        </p:nvPicPr>
        <p:blipFill rotWithShape="1">
          <a:blip r:embed="rId12">
            <a:alphaModFix/>
            <a:extLst>
              <a:ext uri="{BEBA8EAE-BF5A-486C-A8C5-ECC9F3942E4B}">
                <a14:imgProps xmlns:a14="http://schemas.microsoft.com/office/drawing/2010/main">
                  <a14:imgLayer r:embed="rId13">
                    <a14:imgEffect>
                      <a14:brightnessContrast bright="-5000"/>
                    </a14:imgEffect>
                  </a14:imgLayer>
                </a14:imgProps>
              </a:ext>
            </a:extLst>
          </a:blip>
          <a:srcRect t="23315" b="7074"/>
          <a:stretch/>
        </p:blipFill>
        <p:spPr>
          <a:xfrm>
            <a:off x="3795836" y="1227701"/>
            <a:ext cx="3321048" cy="2207222"/>
          </a:xfrm>
          <a:prstGeom prst="rect">
            <a:avLst/>
          </a:prstGeom>
          <a:ln>
            <a:noFill/>
          </a:ln>
          <a:effectLst>
            <a:softEdge rad="112500"/>
          </a:effectLst>
        </p:spPr>
      </p:pic>
      <p:sp>
        <p:nvSpPr>
          <p:cNvPr id="4" name="Rettangolo 3"/>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5" name="Immagin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7" name="CasellaDiTesto 6"/>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pic>
        <p:nvPicPr>
          <p:cNvPr id="8" name="Picture 3"/>
          <p:cNvPicPr>
            <a:picLocks noChangeAspect="1" noChangeArrowheads="1"/>
          </p:cNvPicPr>
          <p:nvPr/>
        </p:nvPicPr>
        <p:blipFill rotWithShape="1">
          <a:blip r:embed="rId15">
            <a:extLst>
              <a:ext uri="{BEBA8EAE-BF5A-486C-A8C5-ECC9F3942E4B}">
                <a14:imgProps xmlns:a14="http://schemas.microsoft.com/office/drawing/2010/main">
                  <a14:imgLayer r:embed="rId16">
                    <a14:imgEffect>
                      <a14:brightnessContrast bright="33000"/>
                    </a14:imgEffect>
                  </a14:imgLayer>
                </a14:imgProps>
              </a:ext>
            </a:extLst>
          </a:blip>
          <a:srcRect l="11394" t="19112" r="8849"/>
          <a:stretch/>
        </p:blipFill>
        <p:spPr bwMode="auto">
          <a:xfrm>
            <a:off x="-70340" y="3713247"/>
            <a:ext cx="3984198" cy="2213847"/>
          </a:xfrm>
          <a:prstGeom prst="rect">
            <a:avLst/>
          </a:prstGeom>
          <a:ln>
            <a:noFill/>
          </a:ln>
          <a:effectLst>
            <a:softEdge rad="112500"/>
          </a:effectLst>
        </p:spPr>
      </p:pic>
      <p:pic>
        <p:nvPicPr>
          <p:cNvPr id="9" name="Google Shape;293;p43"/>
          <p:cNvPicPr preferRelativeResize="0">
            <a:picLocks noChangeAspect="1"/>
          </p:cNvPicPr>
          <p:nvPr/>
        </p:nvPicPr>
        <p:blipFill rotWithShape="1">
          <a:blip r:embed="rId17">
            <a:alphaModFix/>
            <a:extLst>
              <a:ext uri="{BEBA8EAE-BF5A-486C-A8C5-ECC9F3942E4B}">
                <a14:imgProps xmlns:a14="http://schemas.microsoft.com/office/drawing/2010/main">
                  <a14:imgLayer r:embed="rId18">
                    <a14:imgEffect>
                      <a14:brightnessContrast bright="-5000"/>
                    </a14:imgEffect>
                  </a14:imgLayer>
                </a14:imgProps>
              </a:ext>
            </a:extLst>
          </a:blip>
          <a:srcRect/>
          <a:stretch/>
        </p:blipFill>
        <p:spPr>
          <a:xfrm>
            <a:off x="3883761" y="3791937"/>
            <a:ext cx="3321047" cy="1819417"/>
          </a:xfrm>
          <a:prstGeom prst="rect">
            <a:avLst/>
          </a:prstGeom>
          <a:ln>
            <a:noFill/>
          </a:ln>
          <a:effectLst>
            <a:softEdge rad="112500"/>
          </a:effectLst>
        </p:spPr>
      </p:pic>
      <p:sp>
        <p:nvSpPr>
          <p:cNvPr id="14" name="CasellaDiTesto 13"/>
          <p:cNvSpPr txBox="1"/>
          <p:nvPr/>
        </p:nvSpPr>
        <p:spPr>
          <a:xfrm>
            <a:off x="671317" y="5949057"/>
            <a:ext cx="2571224"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b="0" dirty="0">
                <a:solidFill>
                  <a:srgbClr val="FE6161"/>
                </a:solidFill>
                <a:latin typeface="Bodoni 72 Book"/>
              </a:rPr>
              <a:t>c</a:t>
            </a:r>
            <a:r>
              <a:rPr lang="it-IT" sz="2000" b="0" dirty="0" smtClean="0">
                <a:solidFill>
                  <a:srgbClr val="FE6161"/>
                </a:solidFill>
                <a:latin typeface="Bodoni 72 Book"/>
              </a:rPr>
              <a:t>olla grande</a:t>
            </a:r>
            <a:endParaRPr lang="it-IT" sz="2000" b="0" dirty="0">
              <a:solidFill>
                <a:srgbClr val="FE6161"/>
              </a:solidFill>
              <a:latin typeface="Bodoni 72 Book"/>
            </a:endParaRPr>
          </a:p>
        </p:txBody>
      </p:sp>
      <p:sp>
        <p:nvSpPr>
          <p:cNvPr id="15" name="Ovale 14"/>
          <p:cNvSpPr/>
          <p:nvPr/>
        </p:nvSpPr>
        <p:spPr>
          <a:xfrm>
            <a:off x="6171837" y="1815085"/>
            <a:ext cx="165100" cy="165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5724524" y="1748503"/>
            <a:ext cx="165100" cy="165100"/>
          </a:xfrm>
          <a:prstGeom prst="ellipse">
            <a:avLst/>
          </a:prstGeom>
          <a:solidFill>
            <a:srgbClr val="88FFCB"/>
          </a:solidFill>
          <a:ln>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5042052" y="2041371"/>
            <a:ext cx="165100" cy="165100"/>
          </a:xfrm>
          <a:prstGeom prst="ellipse">
            <a:avLst/>
          </a:prstGeom>
          <a:solidFill>
            <a:srgbClr val="FE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p:cNvSpPr/>
          <p:nvPr/>
        </p:nvSpPr>
        <p:spPr>
          <a:xfrm>
            <a:off x="2236178" y="1507204"/>
            <a:ext cx="158749" cy="158749"/>
          </a:xfrm>
          <a:prstGeom prst="ellipse">
            <a:avLst/>
          </a:prstGeom>
          <a:solidFill>
            <a:srgbClr val="88FFCB"/>
          </a:solidFill>
          <a:ln>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p:cNvSpPr/>
          <p:nvPr/>
        </p:nvSpPr>
        <p:spPr>
          <a:xfrm>
            <a:off x="2744942" y="1627753"/>
            <a:ext cx="165100" cy="1651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p:cNvSpPr/>
          <p:nvPr/>
        </p:nvSpPr>
        <p:spPr>
          <a:xfrm>
            <a:off x="1219688" y="1489619"/>
            <a:ext cx="165100" cy="165100"/>
          </a:xfrm>
          <a:prstGeom prst="ellipse">
            <a:avLst/>
          </a:prstGeom>
          <a:solidFill>
            <a:srgbClr val="FE6161"/>
          </a:solidFill>
          <a:ln>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p:cNvSpPr txBox="1"/>
          <p:nvPr/>
        </p:nvSpPr>
        <p:spPr>
          <a:xfrm>
            <a:off x="4153162" y="5949057"/>
            <a:ext cx="2571224"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b="0" dirty="0" smtClean="0">
                <a:solidFill>
                  <a:srgbClr val="FE6161"/>
                </a:solidFill>
                <a:latin typeface="Bodoni 72 Book"/>
              </a:rPr>
              <a:t>subbi</a:t>
            </a:r>
            <a:endParaRPr lang="it-IT" sz="2000" b="0" dirty="0">
              <a:solidFill>
                <a:srgbClr val="FE6161"/>
              </a:solidFill>
              <a:latin typeface="Bodoni 72 Book"/>
            </a:endParaRPr>
          </a:p>
        </p:txBody>
      </p:sp>
      <p:sp>
        <p:nvSpPr>
          <p:cNvPr id="23" name="Rettangolo 22"/>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6"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409012" y="5410635"/>
            <a:ext cx="609600" cy="609600"/>
          </a:xfrm>
          <a:prstGeom prst="rect">
            <a:avLst/>
          </a:prstGeom>
        </p:spPr>
      </p:pic>
      <p:pic>
        <p:nvPicPr>
          <p:cNvPr id="24"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292303" y="5432406"/>
            <a:ext cx="609600" cy="609600"/>
          </a:xfrm>
          <a:prstGeom prst="rect">
            <a:avLst/>
          </a:prstGeom>
        </p:spPr>
      </p:pic>
      <p:pic>
        <p:nvPicPr>
          <p:cNvPr id="25" name="Segnale acust. regist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9175594" y="5440890"/>
            <a:ext cx="609600" cy="609600"/>
          </a:xfrm>
          <a:prstGeom prst="rect">
            <a:avLst/>
          </a:prstGeom>
        </p:spPr>
      </p:pic>
      <p:pic>
        <p:nvPicPr>
          <p:cNvPr id="26" name="Segnale acust. registr.">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0058885" y="5410635"/>
            <a:ext cx="609600" cy="609600"/>
          </a:xfrm>
          <a:prstGeom prst="rect">
            <a:avLst/>
          </a:prstGeom>
        </p:spPr>
      </p:pic>
    </p:spTree>
    <p:extLst>
      <p:ext uri="{BB962C8B-B14F-4D97-AF65-F5344CB8AC3E}">
        <p14:creationId xmlns:p14="http://schemas.microsoft.com/office/powerpoint/2010/main" val="2867261241"/>
      </p:ext>
    </p:extLst>
  </p:cSld>
  <p:clrMapOvr>
    <a:masterClrMapping/>
  </p:clrMapOvr>
  <mc:AlternateContent xmlns:mc="http://schemas.openxmlformats.org/markup-compatibility/2006">
    <mc:Choice xmlns:p14="http://schemas.microsoft.com/office/powerpoint/2010/main" Requires="p14">
      <p:transition spd="slow" p14:dur="2000" advClick="0" advTm="85000">
        <p14:prism isContent="1"/>
      </p:transition>
    </mc:Choice>
    <mc:Fallback>
      <p:transition spd="slow" advClick="0" advTm="8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540" fill="hold"/>
                                        <p:tgtEl>
                                          <p:spTgt spid="6"/>
                                        </p:tgtEl>
                                      </p:cBhvr>
                                    </p:cmd>
                                  </p:childTnLst>
                                </p:cTn>
                              </p:par>
                              <p:par>
                                <p:cTn id="7" presetID="10" presetClass="entr" presetSubtype="0" fill="hold" nodeType="withEffect">
                                  <p:stCondLst>
                                    <p:cond delay="18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par>
                          <p:cTn id="10" fill="hold">
                            <p:stCondLst>
                              <p:cond delay="26540"/>
                            </p:stCondLst>
                            <p:childTnLst>
                              <p:par>
                                <p:cTn id="11" presetID="1" presetClass="mediacall" presetSubtype="0" fill="hold" nodeType="afterEffect">
                                  <p:stCondLst>
                                    <p:cond delay="0"/>
                                  </p:stCondLst>
                                  <p:childTnLst>
                                    <p:cmd type="call" cmd="playFrom(0.0)">
                                      <p:cBhvr>
                                        <p:cTn id="12" dur="22011" fill="hold"/>
                                        <p:tgtEl>
                                          <p:spTgt spid="24"/>
                                        </p:tgtEl>
                                      </p:cBhvr>
                                    </p:cmd>
                                  </p:childTnLst>
                                </p:cTn>
                              </p:par>
                              <p:par>
                                <p:cTn id="13" presetID="10" presetClass="entr" presetSubtype="0" fill="hold" grpId="0" nodeType="withEffect">
                                  <p:stCondLst>
                                    <p:cond delay="11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1100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11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12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1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13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130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3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48551"/>
                            </p:stCondLst>
                            <p:childTnLst>
                              <p:par>
                                <p:cTn id="38" presetID="1" presetClass="mediacall" presetSubtype="0" fill="hold" nodeType="afterEffect">
                                  <p:stCondLst>
                                    <p:cond delay="0"/>
                                  </p:stCondLst>
                                  <p:childTnLst>
                                    <p:cmd type="call" cmd="playFrom(0.0)">
                                      <p:cBhvr>
                                        <p:cTn id="39" dur="12027" fill="hold"/>
                                        <p:tgtEl>
                                          <p:spTgt spid="25"/>
                                        </p:tgtEl>
                                      </p:cBhvr>
                                    </p:cmd>
                                  </p:childTnLst>
                                </p:cTn>
                              </p:par>
                            </p:childTnLst>
                          </p:cTn>
                        </p:par>
                        <p:par>
                          <p:cTn id="40" fill="hold">
                            <p:stCondLst>
                              <p:cond delay="60578"/>
                            </p:stCondLst>
                            <p:childTnLst>
                              <p:par>
                                <p:cTn id="41" presetID="1" presetClass="mediacall" presetSubtype="0" fill="hold" nodeType="afterEffect">
                                  <p:stCondLst>
                                    <p:cond delay="0"/>
                                  </p:stCondLst>
                                  <p:childTnLst>
                                    <p:cmd type="call" cmd="playFrom(0.0)">
                                      <p:cBhvr>
                                        <p:cTn id="42" dur="23544" fill="hold"/>
                                        <p:tgtEl>
                                          <p:spTgt spid="26"/>
                                        </p:tgtEl>
                                      </p:cBhvr>
                                    </p:cmd>
                                  </p:childTnLst>
                                </p:cTn>
                              </p:par>
                              <p:par>
                                <p:cTn id="43" presetID="10" presetClass="entr" presetSubtype="0" fill="hold" nodeType="withEffect">
                                  <p:stCondLst>
                                    <p:cond delay="210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6" fill="hold" display="0">
                  <p:stCondLst>
                    <p:cond delay="indefinite"/>
                  </p:stCondLst>
                  <p:endCondLst>
                    <p:cond evt="onStopAudio" delay="0">
                      <p:tgtEl>
                        <p:sldTgt/>
                      </p:tgtEl>
                    </p:cond>
                  </p:endCondLst>
                </p:cTn>
                <p:tgtEl>
                  <p:spTgt spid="6"/>
                </p:tgtEl>
              </p:cMediaNode>
            </p:audio>
            <p:audio>
              <p:cMediaNode vol="100000" showWhenStopped="0">
                <p:cTn id="47" fill="hold" display="0">
                  <p:stCondLst>
                    <p:cond delay="indefinite"/>
                  </p:stCondLst>
                  <p:endCondLst>
                    <p:cond evt="onStopAudio" delay="0">
                      <p:tgtEl>
                        <p:sldTgt/>
                      </p:tgtEl>
                    </p:cond>
                  </p:endCondLst>
                </p:cTn>
                <p:tgtEl>
                  <p:spTgt spid="24"/>
                </p:tgtEl>
              </p:cMediaNode>
            </p:audio>
            <p:audio>
              <p:cMediaNode vol="100000" showWhenStopped="0">
                <p:cTn id="48" fill="hold" display="0">
                  <p:stCondLst>
                    <p:cond delay="indefinite"/>
                  </p:stCondLst>
                  <p:endCondLst>
                    <p:cond evt="onStopAudio" delay="0">
                      <p:tgtEl>
                        <p:sldTgt/>
                      </p:tgtEl>
                    </p:cond>
                  </p:endCondLst>
                </p:cTn>
                <p:tgtEl>
                  <p:spTgt spid="25"/>
                </p:tgtEl>
              </p:cMediaNode>
            </p:audio>
            <p:audio>
              <p:cMediaNode vol="100000">
                <p:cTn id="49" fill="hold" display="0">
                  <p:stCondLst>
                    <p:cond delay="indefinite"/>
                  </p:stCondLst>
                  <p:endCondLst>
                    <p:cond evt="onStopAudio" delay="0">
                      <p:tgtEl>
                        <p:sldTgt/>
                      </p:tgtEl>
                    </p:cond>
                  </p:endCondLst>
                </p:cTn>
                <p:tgtEl>
                  <p:spTgt spid="26"/>
                </p:tgtEl>
              </p:cMediaNode>
            </p:audio>
          </p:childTnLst>
        </p:cTn>
      </p:par>
    </p:tnLst>
    <p:bldLst>
      <p:bldP spid="14" grpId="0"/>
      <p:bldP spid="15" grpId="0" animBg="1"/>
      <p:bldP spid="16" grpId="0" animBg="1"/>
      <p:bldP spid="17" grpId="0" animBg="1"/>
      <p:bldP spid="18" grpId="0" animBg="1"/>
      <p:bldP spid="19" grpId="0" animBg="1"/>
      <p:bldP spid="20"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5" name="CasellaDiTesto 4"/>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sp>
        <p:nvSpPr>
          <p:cNvPr id="6" name="CasellaDiTesto 5"/>
          <p:cNvSpPr txBox="1"/>
          <p:nvPr/>
        </p:nvSpPr>
        <p:spPr>
          <a:xfrm>
            <a:off x="420095" y="5964199"/>
            <a:ext cx="2571224"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b="0" dirty="0">
                <a:solidFill>
                  <a:srgbClr val="FE6161"/>
                </a:solidFill>
                <a:latin typeface="Bodoni 72 Book"/>
              </a:rPr>
              <a:t>g</a:t>
            </a:r>
            <a:r>
              <a:rPr lang="it-IT" sz="2000" b="0" dirty="0" smtClean="0">
                <a:solidFill>
                  <a:srgbClr val="FE6161"/>
                </a:solidFill>
                <a:latin typeface="Bodoni 72 Book"/>
              </a:rPr>
              <a:t>iostra di animali</a:t>
            </a:r>
            <a:endParaRPr lang="it-IT" sz="2000" b="0" dirty="0">
              <a:solidFill>
                <a:srgbClr val="FE6161"/>
              </a:solidFill>
              <a:latin typeface="Bodoni 72 Book"/>
            </a:endParaRPr>
          </a:p>
        </p:txBody>
      </p:sp>
      <p:pic>
        <p:nvPicPr>
          <p:cNvPr id="7" name="Google Shape;300;p44"/>
          <p:cNvPicPr preferRelativeResize="0">
            <a:picLocks noChangeAspect="1"/>
          </p:cNvPicPr>
          <p:nvPr/>
        </p:nvPicPr>
        <p:blipFill rotWithShape="1">
          <a:blip r:embed="rId6">
            <a:alphaModFix/>
            <a:extLst>
              <a:ext uri="{BEBA8EAE-BF5A-486C-A8C5-ECC9F3942E4B}">
                <a14:imgProps xmlns:a14="http://schemas.microsoft.com/office/drawing/2010/main">
                  <a14:imgLayer r:embed="rId7">
                    <a14:imgEffect>
                      <a14:brightnessContrast bright="3000"/>
                    </a14:imgEffect>
                  </a14:imgLayer>
                </a14:imgProps>
              </a:ext>
            </a:extLst>
          </a:blip>
          <a:srcRect/>
          <a:stretch/>
        </p:blipFill>
        <p:spPr>
          <a:xfrm>
            <a:off x="0" y="1004684"/>
            <a:ext cx="3411415" cy="4872608"/>
          </a:xfrm>
          <a:prstGeom prst="rect">
            <a:avLst/>
          </a:prstGeom>
          <a:ln>
            <a:noFill/>
          </a:ln>
          <a:effectLst>
            <a:softEdge rad="112500"/>
          </a:effectLst>
        </p:spPr>
      </p:pic>
      <p:pic>
        <p:nvPicPr>
          <p:cNvPr id="8" name="Google Shape;307;p45"/>
          <p:cNvPicPr preferRelativeResize="0"/>
          <p:nvPr/>
        </p:nvPicPr>
        <p:blipFill rotWithShape="1">
          <a:blip r:embed="rId8">
            <a:alphaModFix/>
            <a:extLst>
              <a:ext uri="{BEBA8EAE-BF5A-486C-A8C5-ECC9F3942E4B}">
                <a14:imgProps xmlns:a14="http://schemas.microsoft.com/office/drawing/2010/main">
                  <a14:imgLayer r:embed="rId9">
                    <a14:imgEffect>
                      <a14:brightnessContrast bright="-5000"/>
                    </a14:imgEffect>
                  </a14:imgLayer>
                </a14:imgProps>
              </a:ext>
            </a:extLst>
          </a:blip>
          <a:srcRect t="23315" b="7074"/>
          <a:stretch/>
        </p:blipFill>
        <p:spPr>
          <a:xfrm>
            <a:off x="3453158" y="2272092"/>
            <a:ext cx="3646142" cy="2482092"/>
          </a:xfrm>
          <a:prstGeom prst="rect">
            <a:avLst/>
          </a:prstGeom>
          <a:noFill/>
          <a:ln>
            <a:noFill/>
          </a:ln>
        </p:spPr>
      </p:pic>
      <p:pic>
        <p:nvPicPr>
          <p:cNvPr id="11" name="Google Shape;308;p45"/>
          <p:cNvPicPr preferRelativeResize="0"/>
          <p:nvPr/>
        </p:nvPicPr>
        <p:blipFill rotWithShape="1">
          <a:blip r:embed="rId10">
            <a:alphaModFix/>
            <a:extLst>
              <a:ext uri="{BEBA8EAE-BF5A-486C-A8C5-ECC9F3942E4B}">
                <a14:imgProps xmlns:a14="http://schemas.microsoft.com/office/drawing/2010/main">
                  <a14:imgLayer r:embed="rId11">
                    <a14:imgEffect>
                      <a14:brightnessContrast bright="-4000"/>
                    </a14:imgEffect>
                  </a14:imgLayer>
                </a14:imgProps>
              </a:ext>
            </a:extLst>
          </a:blip>
          <a:srcRect r="4050"/>
          <a:stretch/>
        </p:blipFill>
        <p:spPr>
          <a:xfrm>
            <a:off x="-1" y="1165314"/>
            <a:ext cx="3411416" cy="4220670"/>
          </a:xfrm>
          <a:prstGeom prst="rect">
            <a:avLst/>
          </a:prstGeom>
          <a:ln>
            <a:noFill/>
          </a:ln>
          <a:effectLst>
            <a:softEdge rad="112500"/>
          </a:effectLst>
        </p:spPr>
      </p:pic>
      <p:sp>
        <p:nvSpPr>
          <p:cNvPr id="12" name="Google Shape;309;p45"/>
          <p:cNvSpPr/>
          <p:nvPr/>
        </p:nvSpPr>
        <p:spPr>
          <a:xfrm>
            <a:off x="3549650" y="3513138"/>
            <a:ext cx="627176" cy="724754"/>
          </a:xfrm>
          <a:prstGeom prst="curvedRightArrow">
            <a:avLst>
              <a:gd name="adj1" fmla="val 25000"/>
              <a:gd name="adj2" fmla="val 50000"/>
              <a:gd name="adj3" fmla="val 25000"/>
            </a:avLst>
          </a:prstGeom>
          <a:solidFill>
            <a:srgbClr val="FE6161"/>
          </a:solidFill>
          <a:ln w="3175" cap="flat" cmpd="sng">
            <a:solidFill>
              <a:srgbClr val="FE6161">
                <a:alpha val="99000"/>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314;p45"/>
          <p:cNvSpPr/>
          <p:nvPr/>
        </p:nvSpPr>
        <p:spPr>
          <a:xfrm>
            <a:off x="5713296" y="2480897"/>
            <a:ext cx="431803" cy="315057"/>
          </a:xfrm>
          <a:custGeom>
            <a:avLst/>
            <a:gdLst/>
            <a:ahLst/>
            <a:cxnLst/>
            <a:rect l="l" t="t" r="r" b="b"/>
            <a:pathLst>
              <a:path w="120000" h="120000" extrusionOk="0">
                <a:moveTo>
                  <a:pt x="5321" y="60000"/>
                </a:moveTo>
                <a:lnTo>
                  <a:pt x="5321" y="60000"/>
                </a:lnTo>
                <a:cubicBezTo>
                  <a:pt x="5321" y="35177"/>
                  <a:pt x="23428" y="13746"/>
                  <a:pt x="48726" y="8628"/>
                </a:cubicBezTo>
                <a:cubicBezTo>
                  <a:pt x="74025" y="3510"/>
                  <a:pt x="99599" y="16104"/>
                  <a:pt x="110031" y="38817"/>
                </a:cubicBezTo>
                <a:lnTo>
                  <a:pt x="114189" y="38817"/>
                </a:lnTo>
                <a:lnTo>
                  <a:pt x="109359" y="60000"/>
                </a:lnTo>
                <a:lnTo>
                  <a:pt x="92907" y="38817"/>
                </a:lnTo>
                <a:lnTo>
                  <a:pt x="96339" y="38817"/>
                </a:lnTo>
                <a:lnTo>
                  <a:pt x="96339" y="38817"/>
                </a:lnTo>
                <a:cubicBezTo>
                  <a:pt x="85433" y="25251"/>
                  <a:pt x="65423" y="19316"/>
                  <a:pt x="46980" y="24177"/>
                </a:cubicBezTo>
                <a:cubicBezTo>
                  <a:pt x="28537" y="29037"/>
                  <a:pt x="15962" y="43560"/>
                  <a:pt x="15962" y="60000"/>
                </a:cubicBezTo>
                <a:close/>
              </a:path>
            </a:pathLst>
          </a:custGeom>
          <a:solidFill>
            <a:srgbClr val="FE6161"/>
          </a:solidFill>
          <a:ln w="9525" cap="flat" cmpd="sng">
            <a:solidFill>
              <a:srgbClr val="FE6161"/>
            </a:solidFill>
            <a:prstDash val="solid"/>
            <a:round/>
            <a:headEnd type="none" w="sm" len="sm"/>
            <a:tailEnd type="none" w="sm" len="sm"/>
          </a:ln>
          <a:effectLst>
            <a:outerShdw blurRad="40000" dist="23000" dir="5400000" rotWithShape="0">
              <a:srgbClr val="000000">
                <a:alpha val="34901"/>
              </a:srgbClr>
            </a:outerShdw>
          </a:effectLst>
          <a:scene3d>
            <a:camera prst="orthographicFront">
              <a:rot lat="0" lon="0" rev="0"/>
            </a:camera>
            <a:lightRig rig="threePt" dir="t"/>
          </a:scene3d>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315;p45"/>
          <p:cNvSpPr/>
          <p:nvPr/>
        </p:nvSpPr>
        <p:spPr>
          <a:xfrm rot="8415828" flipH="1">
            <a:off x="6131075" y="2835814"/>
            <a:ext cx="825199" cy="462024"/>
          </a:xfrm>
          <a:custGeom>
            <a:avLst/>
            <a:gdLst/>
            <a:ahLst/>
            <a:cxnLst/>
            <a:rect l="l" t="t" r="r" b="b"/>
            <a:pathLst>
              <a:path w="120000" h="120000" extrusionOk="0">
                <a:moveTo>
                  <a:pt x="8380" y="44884"/>
                </a:moveTo>
                <a:lnTo>
                  <a:pt x="8380" y="44884"/>
                </a:lnTo>
                <a:cubicBezTo>
                  <a:pt x="15035" y="23323"/>
                  <a:pt x="35065" y="8296"/>
                  <a:pt x="58167" y="7530"/>
                </a:cubicBezTo>
                <a:cubicBezTo>
                  <a:pt x="81270" y="6765"/>
                  <a:pt x="102301" y="20432"/>
                  <a:pt x="110446" y="41502"/>
                </a:cubicBezTo>
                <a:lnTo>
                  <a:pt x="115774" y="41502"/>
                </a:lnTo>
                <a:lnTo>
                  <a:pt x="107805" y="60000"/>
                </a:lnTo>
                <a:lnTo>
                  <a:pt x="91385" y="41502"/>
                </a:lnTo>
                <a:lnTo>
                  <a:pt x="96280" y="41502"/>
                </a:lnTo>
                <a:cubicBezTo>
                  <a:pt x="88129" y="28577"/>
                  <a:pt x="72258" y="21198"/>
                  <a:pt x="55815" y="22689"/>
                </a:cubicBezTo>
                <a:cubicBezTo>
                  <a:pt x="39373" y="24180"/>
                  <a:pt x="25460" y="34259"/>
                  <a:pt x="20342" y="48387"/>
                </a:cubicBezTo>
                <a:close/>
              </a:path>
            </a:pathLst>
          </a:custGeom>
          <a:solidFill>
            <a:srgbClr val="FE6161"/>
          </a:solidFill>
          <a:ln w="9525" cap="flat" cmpd="sng">
            <a:solidFill>
              <a:srgbClr val="FE616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310;p45"/>
          <p:cNvSpPr/>
          <p:nvPr/>
        </p:nvSpPr>
        <p:spPr>
          <a:xfrm rot="-7766376">
            <a:off x="4657056" y="2459499"/>
            <a:ext cx="489761" cy="142962"/>
          </a:xfrm>
          <a:prstGeom prst="rightArrow">
            <a:avLst>
              <a:gd name="adj1" fmla="val 50000"/>
              <a:gd name="adj2" fmla="val 50000"/>
            </a:avLst>
          </a:prstGeom>
          <a:solidFill>
            <a:srgbClr val="88FFCB"/>
          </a:solidFill>
          <a:ln w="9525" cap="flat" cmpd="sng">
            <a:solidFill>
              <a:srgbClr val="88FFC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311;p45"/>
          <p:cNvSpPr/>
          <p:nvPr/>
        </p:nvSpPr>
        <p:spPr>
          <a:xfrm rot="3362585">
            <a:off x="5172094" y="2351002"/>
            <a:ext cx="478266" cy="145515"/>
          </a:xfrm>
          <a:prstGeom prst="rightArrow">
            <a:avLst>
              <a:gd name="adj1" fmla="val 50000"/>
              <a:gd name="adj2" fmla="val 50000"/>
            </a:avLst>
          </a:prstGeom>
          <a:solidFill>
            <a:srgbClr val="88FFCB"/>
          </a:solidFill>
          <a:ln w="9525" cap="flat" cmpd="sng">
            <a:solidFill>
              <a:srgbClr val="88FFC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312;p45"/>
          <p:cNvSpPr/>
          <p:nvPr/>
        </p:nvSpPr>
        <p:spPr>
          <a:xfrm rot="-2300244">
            <a:off x="6522709" y="2480227"/>
            <a:ext cx="465900" cy="151467"/>
          </a:xfrm>
          <a:prstGeom prst="rightArrow">
            <a:avLst>
              <a:gd name="adj1" fmla="val 50000"/>
              <a:gd name="adj2" fmla="val 50000"/>
            </a:avLst>
          </a:prstGeom>
          <a:solidFill>
            <a:srgbClr val="88FFCB"/>
          </a:solidFill>
          <a:ln w="9525" cap="flat" cmpd="sng">
            <a:solidFill>
              <a:srgbClr val="88FFC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313;p45"/>
          <p:cNvSpPr/>
          <p:nvPr/>
        </p:nvSpPr>
        <p:spPr>
          <a:xfrm rot="8634226">
            <a:off x="6273867" y="2363202"/>
            <a:ext cx="471244" cy="149760"/>
          </a:xfrm>
          <a:prstGeom prst="rightArrow">
            <a:avLst>
              <a:gd name="adj1" fmla="val 50000"/>
              <a:gd name="adj2" fmla="val 50000"/>
            </a:avLst>
          </a:prstGeom>
          <a:solidFill>
            <a:srgbClr val="88FFCB"/>
          </a:solidFill>
          <a:ln w="9525" cap="flat" cmpd="sng">
            <a:solidFill>
              <a:srgbClr val="88FFC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Rettangolo 18"/>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4" name="Segnale acust. registr.">
            <a:hlinkClick r:id="" action="ppaction://media"/>
          </p:cNvPr>
          <p:cNvPicPr>
            <a:picLocks noChangeAspect="1"/>
          </p:cNvPicPr>
          <p:nvPr>
            <a:audioFile r:link="rId1"/>
            <p:extLst>
              <p:ext uri="{DAA4B4D4-6D71-4841-9C94-3DE7FCFB9230}">
                <p14:media xmlns:p14="http://schemas.microsoft.com/office/powerpoint/2010/main" r:embed="rId2">
                  <p14:trim end="27082"/>
                </p14:media>
              </p:ext>
            </p:extLst>
          </p:nvPr>
        </p:nvPicPr>
        <p:blipFill>
          <a:blip r:embed="rId12"/>
          <a:stretch>
            <a:fillRect/>
          </a:stretch>
        </p:blipFill>
        <p:spPr>
          <a:xfrm>
            <a:off x="7677600" y="5369410"/>
            <a:ext cx="609600" cy="609600"/>
          </a:xfrm>
          <a:prstGeom prst="rect">
            <a:avLst/>
          </a:prstGeom>
        </p:spPr>
      </p:pic>
      <p:pic>
        <p:nvPicPr>
          <p:cNvPr id="20" name="Segnale acust. registr.">
            <a:hlinkClick r:id="" action="ppaction://media"/>
          </p:cNvPr>
          <p:cNvPicPr>
            <a:picLocks noChangeAspect="1"/>
          </p:cNvPicPr>
          <p:nvPr>
            <a:audioFile r:link="rId1"/>
            <p:extLst>
              <p:ext uri="{DAA4B4D4-6D71-4841-9C94-3DE7FCFB9230}">
                <p14:media xmlns:p14="http://schemas.microsoft.com/office/powerpoint/2010/main" r:embed="rId2">
                  <p14:trim st="18244"/>
                </p14:media>
              </p:ext>
            </p:extLst>
          </p:nvPr>
        </p:nvPicPr>
        <p:blipFill>
          <a:blip r:embed="rId12"/>
          <a:stretch>
            <a:fillRect/>
          </a:stretch>
        </p:blipFill>
        <p:spPr>
          <a:xfrm>
            <a:off x="9581794" y="5505620"/>
            <a:ext cx="609600" cy="609600"/>
          </a:xfrm>
          <a:prstGeom prst="rect">
            <a:avLst/>
          </a:prstGeom>
        </p:spPr>
      </p:pic>
    </p:spTree>
    <p:extLst>
      <p:ext uri="{BB962C8B-B14F-4D97-AF65-F5344CB8AC3E}">
        <p14:creationId xmlns:p14="http://schemas.microsoft.com/office/powerpoint/2010/main" val="1380033492"/>
      </p:ext>
    </p:extLst>
  </p:cSld>
  <p:clrMapOvr>
    <a:masterClrMapping/>
  </p:clrMapOvr>
  <mc:AlternateContent xmlns:mc="http://schemas.openxmlformats.org/markup-compatibility/2006">
    <mc:Choice xmlns:p14="http://schemas.microsoft.com/office/powerpoint/2010/main" Requires="p14">
      <p:transition spd="slow" p14:dur="2000" advClick="0" advTm="45000">
        <p14:prism isContent="1"/>
      </p:transition>
    </mc:Choice>
    <mc:Fallback>
      <p:transition spd="slow"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7"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6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7917"/>
                            </p:stCondLst>
                            <p:childTnLst>
                              <p:par>
                                <p:cTn id="17" presetID="1" presetClass="mediacall" presetSubtype="0" fill="hold" nodeType="afterEffect">
                                  <p:stCondLst>
                                    <p:cond delay="0"/>
                                  </p:stCondLst>
                                  <p:childTnLst>
                                    <p:cmd type="call" cmd="playFrom(0.0)">
                                      <p:cBhvr>
                                        <p:cTn id="18" dur="26755" fill="hold"/>
                                        <p:tgtEl>
                                          <p:spTgt spid="20"/>
                                        </p:tgtEl>
                                      </p:cBhvr>
                                    </p:cmd>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5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24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240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210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210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210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2100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7" fill="hold" display="0">
                  <p:stCondLst>
                    <p:cond delay="indefinite"/>
                  </p:stCondLst>
                  <p:endCondLst>
                    <p:cond evt="onStopAudio" delay="0">
                      <p:tgtEl>
                        <p:sldTgt/>
                      </p:tgtEl>
                    </p:cond>
                  </p:endCondLst>
                </p:cTn>
                <p:tgtEl>
                  <p:spTgt spid="4"/>
                </p:tgtEl>
              </p:cMediaNode>
            </p:audio>
            <p:audio>
              <p:cMediaNode vol="100000" showWhenStopped="0">
                <p:cTn id="48" fill="hold" display="0">
                  <p:stCondLst>
                    <p:cond delay="indefinite"/>
                  </p:stCondLst>
                  <p:endCondLst>
                    <p:cond evt="onStopAudio" delay="0">
                      <p:tgtEl>
                        <p:sldTgt/>
                      </p:tgtEl>
                    </p:cond>
                  </p:endCondLst>
                </p:cTn>
                <p:tgtEl>
                  <p:spTgt spid="20"/>
                </p:tgtEl>
              </p:cMediaNode>
            </p:audio>
          </p:childTnLst>
        </p:cTn>
      </p:par>
    </p:tnLst>
    <p:bldLst>
      <p:bldP spid="6" grpId="0"/>
      <p:bldP spid="6" grpId="1"/>
      <p:bldP spid="12"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5" name="CasellaDiTesto 4"/>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sp>
        <p:nvSpPr>
          <p:cNvPr id="6" name="CasellaDiTesto 5"/>
          <p:cNvSpPr txBox="1"/>
          <p:nvPr/>
        </p:nvSpPr>
        <p:spPr>
          <a:xfrm>
            <a:off x="2264038" y="5410548"/>
            <a:ext cx="2571224"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b="0" dirty="0" smtClean="0">
                <a:solidFill>
                  <a:srgbClr val="FE6161"/>
                </a:solidFill>
                <a:latin typeface="Bodoni 72 Book"/>
              </a:rPr>
              <a:t>carrucola</a:t>
            </a:r>
            <a:endParaRPr lang="it-IT" sz="2000" b="0" dirty="0">
              <a:solidFill>
                <a:srgbClr val="FE6161"/>
              </a:solidFill>
              <a:latin typeface="Bodoni 72 Book"/>
            </a:endParaRPr>
          </a:p>
        </p:txBody>
      </p:sp>
      <p:pic>
        <p:nvPicPr>
          <p:cNvPr id="7" name="Google Shape;340;p48"/>
          <p:cNvPicPr preferRelativeResize="0"/>
          <p:nvPr/>
        </p:nvPicPr>
        <p:blipFill rotWithShape="1">
          <a:blip r:embed="rId6">
            <a:alphaModFix/>
          </a:blip>
          <a:srcRect/>
          <a:stretch/>
        </p:blipFill>
        <p:spPr>
          <a:xfrm>
            <a:off x="3102381" y="1327454"/>
            <a:ext cx="1516486" cy="3853937"/>
          </a:xfrm>
          <a:prstGeom prst="rect">
            <a:avLst/>
          </a:prstGeom>
          <a:ln>
            <a:noFill/>
          </a:ln>
          <a:effectLst>
            <a:softEdge rad="112500"/>
          </a:effectLst>
        </p:spPr>
      </p:pic>
      <p:pic>
        <p:nvPicPr>
          <p:cNvPr id="8" name="Google Shape;341;p48"/>
          <p:cNvPicPr preferRelativeResize="0"/>
          <p:nvPr/>
        </p:nvPicPr>
        <p:blipFill rotWithShape="1">
          <a:blip r:embed="rId7">
            <a:alphaModFix/>
          </a:blip>
          <a:srcRect/>
          <a:stretch/>
        </p:blipFill>
        <p:spPr>
          <a:xfrm>
            <a:off x="-57150" y="1327455"/>
            <a:ext cx="3281814" cy="3853937"/>
          </a:xfrm>
          <a:prstGeom prst="rect">
            <a:avLst/>
          </a:prstGeom>
          <a:ln>
            <a:noFill/>
          </a:ln>
          <a:effectLst>
            <a:softEdge rad="112500"/>
          </a:effectLst>
        </p:spPr>
      </p:pic>
      <p:pic>
        <p:nvPicPr>
          <p:cNvPr id="9" name="Google Shape;346;p49" descr="CA 1102v.tiff"/>
          <p:cNvPicPr preferRelativeResize="0"/>
          <p:nvPr/>
        </p:nvPicPr>
        <p:blipFill rotWithShape="1">
          <a:blip r:embed="rId8">
            <a:alphaModFix/>
          </a:blip>
          <a:srcRect r="25131" b="8115"/>
          <a:stretch/>
        </p:blipFill>
        <p:spPr>
          <a:xfrm>
            <a:off x="4534062" y="1352926"/>
            <a:ext cx="2647788" cy="3828674"/>
          </a:xfrm>
          <a:prstGeom prst="rect">
            <a:avLst/>
          </a:prstGeom>
          <a:ln>
            <a:noFill/>
          </a:ln>
          <a:effectLst>
            <a:softEdge rad="112500"/>
          </a:effectLst>
        </p:spPr>
      </p:pic>
      <p:sp>
        <p:nvSpPr>
          <p:cNvPr id="12" name="Rettangolo 11"/>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5892" y="4031234"/>
            <a:ext cx="609600" cy="609600"/>
          </a:xfrm>
          <a:prstGeom prst="rect">
            <a:avLst/>
          </a:prstGeom>
        </p:spPr>
      </p:pic>
    </p:spTree>
    <p:extLst>
      <p:ext uri="{BB962C8B-B14F-4D97-AF65-F5344CB8AC3E}">
        <p14:creationId xmlns:p14="http://schemas.microsoft.com/office/powerpoint/2010/main" val="1532642701"/>
      </p:ext>
    </p:extLst>
  </p:cSld>
  <p:clrMapOvr>
    <a:masterClrMapping/>
  </p:clrMapOvr>
  <mc:AlternateContent xmlns:mc="http://schemas.openxmlformats.org/markup-compatibility/2006">
    <mc:Choice xmlns:p14="http://schemas.microsoft.com/office/powerpoint/2010/main" Requires="p14">
      <p:transition spd="slow" p14:dur="2000" advClick="0" advTm="16000">
        <p14:prism isContent="1"/>
      </p:transition>
    </mc:Choice>
    <mc:Fallback>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10" fill="hold"/>
                                        <p:tgtEl>
                                          <p:spTgt spid="4"/>
                                        </p:tgtEl>
                                      </p:cBhvr>
                                    </p:cmd>
                                  </p:childTnLst>
                                </p:cTn>
                              </p:par>
                              <p:par>
                                <p:cTn id="7" presetID="10" presetClass="entr" presetSubtype="0" fill="hold" grpId="0" nodeType="withEffect">
                                  <p:stCondLst>
                                    <p:cond delay="6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descr="paranco_doppio_0.png"/>
          <p:cNvPicPr>
            <a:picLocks noChangeAspect="1"/>
          </p:cNvPicPr>
          <p:nvPr/>
        </p:nvPicPr>
        <p:blipFill>
          <a:blip r:embed="rId7" cstate="print"/>
          <a:stretch>
            <a:fillRect/>
          </a:stretch>
        </p:blipFill>
        <p:spPr>
          <a:xfrm>
            <a:off x="3946057" y="386871"/>
            <a:ext cx="3388904" cy="6456495"/>
          </a:xfrm>
          <a:prstGeom prst="rect">
            <a:avLst/>
          </a:prstGeom>
        </p:spPr>
      </p:pic>
      <p:pic>
        <p:nvPicPr>
          <p:cNvPr id="19" name="Immagine 18" descr="paranco_doppio_1.png"/>
          <p:cNvPicPr>
            <a:picLocks noChangeAspect="1"/>
          </p:cNvPicPr>
          <p:nvPr/>
        </p:nvPicPr>
        <p:blipFill>
          <a:blip r:embed="rId8" cstate="print"/>
          <a:stretch>
            <a:fillRect/>
          </a:stretch>
        </p:blipFill>
        <p:spPr>
          <a:xfrm>
            <a:off x="3945542" y="386871"/>
            <a:ext cx="3388904" cy="6456495"/>
          </a:xfrm>
          <a:prstGeom prst="rect">
            <a:avLst/>
          </a:prstGeom>
        </p:spPr>
      </p:pic>
      <p:pic>
        <p:nvPicPr>
          <p:cNvPr id="20" name="Immagine 19" descr="paranco_doppio_2.png"/>
          <p:cNvPicPr>
            <a:picLocks noChangeAspect="1"/>
          </p:cNvPicPr>
          <p:nvPr/>
        </p:nvPicPr>
        <p:blipFill>
          <a:blip r:embed="rId9" cstate="print"/>
          <a:stretch>
            <a:fillRect/>
          </a:stretch>
        </p:blipFill>
        <p:spPr>
          <a:xfrm>
            <a:off x="3945542" y="386871"/>
            <a:ext cx="3388904" cy="6456495"/>
          </a:xfrm>
          <a:prstGeom prst="rect">
            <a:avLst/>
          </a:prstGeom>
        </p:spPr>
      </p:pic>
      <p:pic>
        <p:nvPicPr>
          <p:cNvPr id="15" name="Immagine 14" descr="paranco_1.png"/>
          <p:cNvPicPr>
            <a:picLocks noChangeAspect="1"/>
          </p:cNvPicPr>
          <p:nvPr/>
        </p:nvPicPr>
        <p:blipFill>
          <a:blip r:embed="rId10" cstate="print"/>
          <a:stretch>
            <a:fillRect/>
          </a:stretch>
        </p:blipFill>
        <p:spPr>
          <a:xfrm>
            <a:off x="1710388" y="386870"/>
            <a:ext cx="3388904" cy="6456495"/>
          </a:xfrm>
          <a:prstGeom prst="rect">
            <a:avLst/>
          </a:prstGeom>
        </p:spPr>
      </p:pic>
      <p:pic>
        <p:nvPicPr>
          <p:cNvPr id="16" name="Immagine 15" descr="paranco_2.png"/>
          <p:cNvPicPr>
            <a:picLocks noChangeAspect="1"/>
          </p:cNvPicPr>
          <p:nvPr/>
        </p:nvPicPr>
        <p:blipFill>
          <a:blip r:embed="rId11" cstate="print"/>
          <a:stretch>
            <a:fillRect/>
          </a:stretch>
        </p:blipFill>
        <p:spPr>
          <a:xfrm>
            <a:off x="1710342" y="378645"/>
            <a:ext cx="3388904" cy="6456495"/>
          </a:xfrm>
          <a:prstGeom prst="rect">
            <a:avLst/>
          </a:prstGeom>
        </p:spPr>
      </p:pic>
      <p:pic>
        <p:nvPicPr>
          <p:cNvPr id="13" name="Immagine 12" descr="paranco_0.png"/>
          <p:cNvPicPr>
            <a:picLocks noChangeAspect="1"/>
          </p:cNvPicPr>
          <p:nvPr/>
        </p:nvPicPr>
        <p:blipFill>
          <a:blip r:embed="rId12" cstate="print"/>
          <a:stretch>
            <a:fillRect/>
          </a:stretch>
        </p:blipFill>
        <p:spPr>
          <a:xfrm>
            <a:off x="1710570" y="386871"/>
            <a:ext cx="3388904" cy="6456495"/>
          </a:xfrm>
          <a:prstGeom prst="rect">
            <a:avLst/>
          </a:prstGeom>
        </p:spPr>
      </p:pic>
      <p:sp>
        <p:nvSpPr>
          <p:cNvPr id="2" name="Rettangolo 1"/>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3" name="Immagin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5" name="CasellaDiTesto 4"/>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La carrucola</a:t>
            </a:r>
            <a:endParaRPr lang="it-IT" dirty="0">
              <a:solidFill>
                <a:srgbClr val="FE6161"/>
              </a:solidFill>
              <a:latin typeface="Bodoni 72 Book"/>
            </a:endParaRPr>
          </a:p>
        </p:txBody>
      </p:sp>
      <p:pic>
        <p:nvPicPr>
          <p:cNvPr id="8" name="Immagine 7" descr="carrucola_0.png"/>
          <p:cNvPicPr>
            <a:picLocks noChangeAspect="1"/>
          </p:cNvPicPr>
          <p:nvPr/>
        </p:nvPicPr>
        <p:blipFill>
          <a:blip r:embed="rId14" cstate="print"/>
          <a:stretch>
            <a:fillRect/>
          </a:stretch>
        </p:blipFill>
        <p:spPr>
          <a:xfrm>
            <a:off x="-667422" y="386871"/>
            <a:ext cx="3388904" cy="6456495"/>
          </a:xfrm>
          <a:prstGeom prst="rect">
            <a:avLst/>
          </a:prstGeom>
        </p:spPr>
      </p:pic>
      <p:pic>
        <p:nvPicPr>
          <p:cNvPr id="10" name="Immagine 9" descr="carrucola_1.png"/>
          <p:cNvPicPr>
            <a:picLocks noChangeAspect="1"/>
          </p:cNvPicPr>
          <p:nvPr/>
        </p:nvPicPr>
        <p:blipFill>
          <a:blip r:embed="rId15" cstate="print"/>
          <a:stretch>
            <a:fillRect/>
          </a:stretch>
        </p:blipFill>
        <p:spPr>
          <a:xfrm>
            <a:off x="-667615" y="386871"/>
            <a:ext cx="3388904" cy="6456495"/>
          </a:xfrm>
          <a:prstGeom prst="rect">
            <a:avLst/>
          </a:prstGeom>
        </p:spPr>
      </p:pic>
      <p:pic>
        <p:nvPicPr>
          <p:cNvPr id="11" name="Immagine 10" descr="carrucola_2.png"/>
          <p:cNvPicPr>
            <a:picLocks noChangeAspect="1"/>
          </p:cNvPicPr>
          <p:nvPr/>
        </p:nvPicPr>
        <p:blipFill>
          <a:blip r:embed="rId16" cstate="print"/>
          <a:stretch>
            <a:fillRect/>
          </a:stretch>
        </p:blipFill>
        <p:spPr>
          <a:xfrm>
            <a:off x="-667615" y="386871"/>
            <a:ext cx="3388904" cy="6456495"/>
          </a:xfrm>
          <a:prstGeom prst="rect">
            <a:avLst/>
          </a:prstGeom>
        </p:spPr>
      </p:pic>
      <p:sp>
        <p:nvSpPr>
          <p:cNvPr id="12" name="TextBox 43"/>
          <p:cNvSpPr txBox="1"/>
          <p:nvPr/>
        </p:nvSpPr>
        <p:spPr>
          <a:xfrm>
            <a:off x="59840" y="745649"/>
            <a:ext cx="1939826" cy="338933"/>
          </a:xfrm>
          <a:prstGeom prst="rect">
            <a:avLst/>
          </a:prstGeom>
        </p:spPr>
        <p:txBody>
          <a:bodyPr wrap="square" lIns="91541" tIns="45770" rIns="91541" bIns="45770" rtlCol="0">
            <a:spAutoFit/>
          </a:bodyPr>
          <a:lstStyle/>
          <a:p>
            <a:pPr algn="ctr"/>
            <a:r>
              <a:rPr lang="en-US" sz="1600" b="1" dirty="0" smtClean="0">
                <a:solidFill>
                  <a:srgbClr val="FE6161"/>
                </a:solidFill>
              </a:rPr>
              <a:t>CARRUCOLA FISSA</a:t>
            </a:r>
            <a:endParaRPr lang="en-US" sz="1600" b="1" dirty="0">
              <a:solidFill>
                <a:srgbClr val="FE6161"/>
              </a:solidFill>
            </a:endParaRPr>
          </a:p>
        </p:txBody>
      </p:sp>
      <p:sp>
        <p:nvSpPr>
          <p:cNvPr id="14" name="TextBox 43"/>
          <p:cNvSpPr txBox="1"/>
          <p:nvPr/>
        </p:nvSpPr>
        <p:spPr>
          <a:xfrm>
            <a:off x="2211022" y="747273"/>
            <a:ext cx="1939826" cy="338933"/>
          </a:xfrm>
          <a:prstGeom prst="rect">
            <a:avLst/>
          </a:prstGeom>
        </p:spPr>
        <p:txBody>
          <a:bodyPr wrap="square" lIns="91541" tIns="45770" rIns="91541" bIns="45770" rtlCol="0">
            <a:spAutoFit/>
          </a:bodyPr>
          <a:lstStyle/>
          <a:p>
            <a:pPr algn="ctr"/>
            <a:r>
              <a:rPr lang="en-US" sz="1600" b="1" dirty="0" smtClean="0">
                <a:solidFill>
                  <a:srgbClr val="FE6161"/>
                </a:solidFill>
              </a:rPr>
              <a:t>PARANCO</a:t>
            </a:r>
            <a:endParaRPr lang="en-US" sz="1600" b="1" dirty="0">
              <a:solidFill>
                <a:srgbClr val="FE6161"/>
              </a:solidFill>
            </a:endParaRPr>
          </a:p>
        </p:txBody>
      </p:sp>
      <p:sp>
        <p:nvSpPr>
          <p:cNvPr id="18" name="TextBox 43"/>
          <p:cNvSpPr txBox="1"/>
          <p:nvPr/>
        </p:nvSpPr>
        <p:spPr>
          <a:xfrm>
            <a:off x="4450677" y="747273"/>
            <a:ext cx="1939826" cy="338933"/>
          </a:xfrm>
          <a:prstGeom prst="rect">
            <a:avLst/>
          </a:prstGeom>
        </p:spPr>
        <p:txBody>
          <a:bodyPr wrap="square" lIns="91541" tIns="45770" rIns="91541" bIns="45770" rtlCol="0">
            <a:spAutoFit/>
          </a:bodyPr>
          <a:lstStyle/>
          <a:p>
            <a:pPr algn="ctr"/>
            <a:r>
              <a:rPr lang="en-US" sz="1600" b="1" dirty="0" smtClean="0">
                <a:solidFill>
                  <a:srgbClr val="FE6161"/>
                </a:solidFill>
              </a:rPr>
              <a:t>PARANCO DOPPIO</a:t>
            </a:r>
            <a:endParaRPr lang="en-US" sz="1600" b="1" dirty="0">
              <a:solidFill>
                <a:srgbClr val="FE6161"/>
              </a:solidFill>
            </a:endParaRPr>
          </a:p>
        </p:txBody>
      </p:sp>
      <p:sp>
        <p:nvSpPr>
          <p:cNvPr id="21" name="Ovale 20"/>
          <p:cNvSpPr/>
          <p:nvPr/>
        </p:nvSpPr>
        <p:spPr>
          <a:xfrm>
            <a:off x="2753769" y="1354965"/>
            <a:ext cx="792974" cy="1369683"/>
          </a:xfrm>
          <a:prstGeom prst="ellipse">
            <a:avLst/>
          </a:prstGeom>
          <a:noFill/>
          <a:ln w="38100">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lIns="91541" tIns="45770" rIns="91541" bIns="45770" rtlCol="0" anchor="ctr"/>
          <a:lstStyle/>
          <a:p>
            <a:pPr algn="ctr"/>
            <a:endParaRPr lang="it-IT"/>
          </a:p>
        </p:txBody>
      </p:sp>
      <p:sp>
        <p:nvSpPr>
          <p:cNvPr id="22" name="Ovale 21"/>
          <p:cNvSpPr/>
          <p:nvPr/>
        </p:nvSpPr>
        <p:spPr>
          <a:xfrm>
            <a:off x="2684989" y="3072251"/>
            <a:ext cx="937152" cy="1153417"/>
          </a:xfrm>
          <a:prstGeom prst="ellipse">
            <a:avLst/>
          </a:prstGeom>
          <a:noFill/>
          <a:ln w="38100">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lIns="91541" tIns="45770" rIns="91541" bIns="45770" rtlCol="0" anchor="ctr"/>
          <a:lstStyle/>
          <a:p>
            <a:pPr algn="ctr"/>
            <a:endParaRPr lang="it-IT"/>
          </a:p>
        </p:txBody>
      </p:sp>
      <p:sp>
        <p:nvSpPr>
          <p:cNvPr id="23" name="Freccia bidirezionale verticale 22"/>
          <p:cNvSpPr/>
          <p:nvPr/>
        </p:nvSpPr>
        <p:spPr>
          <a:xfrm>
            <a:off x="3694229" y="3288517"/>
            <a:ext cx="216266" cy="720886"/>
          </a:xfrm>
          <a:prstGeom prst="upDownArrow">
            <a:avLst/>
          </a:prstGeom>
          <a:solidFill>
            <a:srgbClr val="88FFCB"/>
          </a:solidFill>
          <a:ln w="3175">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lIns="91541" tIns="45770" rIns="91541" bIns="45770" rtlCol="0" anchor="ctr"/>
          <a:lstStyle/>
          <a:p>
            <a:pPr algn="ctr"/>
            <a:endParaRPr lang="it-IT"/>
          </a:p>
        </p:txBody>
      </p:sp>
      <p:sp>
        <p:nvSpPr>
          <p:cNvPr id="24" name="Ovale 23"/>
          <p:cNvSpPr/>
          <p:nvPr/>
        </p:nvSpPr>
        <p:spPr>
          <a:xfrm>
            <a:off x="4918629" y="1414214"/>
            <a:ext cx="937152" cy="1802014"/>
          </a:xfrm>
          <a:prstGeom prst="ellipse">
            <a:avLst/>
          </a:prstGeom>
          <a:noFill/>
          <a:ln w="38100">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lIns="91541" tIns="45770" rIns="91541" bIns="45770" rtlCol="0" anchor="ctr"/>
          <a:lstStyle/>
          <a:p>
            <a:pPr algn="ctr"/>
            <a:endParaRPr lang="it-IT"/>
          </a:p>
        </p:txBody>
      </p:sp>
      <p:sp>
        <p:nvSpPr>
          <p:cNvPr id="25" name="Ovale 24"/>
          <p:cNvSpPr/>
          <p:nvPr/>
        </p:nvSpPr>
        <p:spPr>
          <a:xfrm>
            <a:off x="4918629" y="3548247"/>
            <a:ext cx="937152" cy="1802014"/>
          </a:xfrm>
          <a:prstGeom prst="ellipse">
            <a:avLst/>
          </a:prstGeom>
          <a:noFill/>
          <a:ln w="38100">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lIns="91541" tIns="45770" rIns="91541" bIns="45770" rtlCol="0" anchor="ctr"/>
          <a:lstStyle/>
          <a:p>
            <a:pPr algn="ctr"/>
            <a:endParaRPr lang="it-IT"/>
          </a:p>
        </p:txBody>
      </p:sp>
      <p:sp>
        <p:nvSpPr>
          <p:cNvPr id="26" name="Freccia bidirezionale verticale 25"/>
          <p:cNvSpPr/>
          <p:nvPr/>
        </p:nvSpPr>
        <p:spPr>
          <a:xfrm>
            <a:off x="6036626" y="4009403"/>
            <a:ext cx="216266" cy="925422"/>
          </a:xfrm>
          <a:prstGeom prst="upDownArrow">
            <a:avLst/>
          </a:prstGeom>
          <a:solidFill>
            <a:srgbClr val="88FFCB"/>
          </a:solidFill>
          <a:ln w="3175">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lIns="91541" tIns="45770" rIns="91541" bIns="45770" rtlCol="0" anchor="ctr"/>
          <a:lstStyle/>
          <a:p>
            <a:pPr algn="ctr"/>
            <a:endParaRPr lang="it-IT"/>
          </a:p>
        </p:txBody>
      </p:sp>
      <p:sp>
        <p:nvSpPr>
          <p:cNvPr id="27" name="Rettangolo 26"/>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a:t>
            </a:r>
            <a:r>
              <a:rPr lang="it-IT" sz="1242" dirty="0" smtClean="0">
                <a:latin typeface="Bodoni 72 Book" charset="0"/>
                <a:ea typeface="Bodoni 72 Book" charset="0"/>
                <a:cs typeface="Bodoni 72 Book" charset="0"/>
              </a:rPr>
              <a:t>MACCHINE </a:t>
            </a:r>
            <a:r>
              <a:rPr lang="it-IT" sz="1242" dirty="0">
                <a:latin typeface="Bodoni 72 Book" charset="0"/>
                <a:ea typeface="Bodoni 72 Book" charset="0"/>
                <a:cs typeface="Bodoni 72 Book" charset="0"/>
              </a:rPr>
              <a:t>D</a:t>
            </a:r>
            <a:r>
              <a:rPr lang="it-IT" sz="1242" dirty="0" smtClean="0">
                <a:latin typeface="Bodoni 72 Book" charset="0"/>
                <a:ea typeface="Bodoni 72 Book" charset="0"/>
                <a:cs typeface="Bodoni 72 Book" charset="0"/>
              </a:rPr>
              <a:t>I </a:t>
            </a:r>
            <a:r>
              <a:rPr lang="it-IT" sz="1242" dirty="0" smtClean="0">
                <a:latin typeface="Bodoni 72 Book" charset="0"/>
                <a:ea typeface="Bodoni 72 Book" charset="0"/>
                <a:cs typeface="Bodoni 72 Book" charset="0"/>
              </a:rPr>
              <a:t>BRUNELLESCHI</a:t>
            </a:r>
            <a:endParaRPr lang="it-IT" sz="1242" dirty="0">
              <a:solidFill>
                <a:schemeClr val="tx1"/>
              </a:solidFill>
              <a:latin typeface="Bodoni 72 Book" charset="0"/>
              <a:ea typeface="Bodoni 72 Book" charset="0"/>
              <a:cs typeface="Bodoni 72 Book" charset="0"/>
            </a:endParaRPr>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07184" y="6318470"/>
            <a:ext cx="609600" cy="609600"/>
          </a:xfrm>
          <a:prstGeom prst="rect">
            <a:avLst/>
          </a:prstGeom>
        </p:spPr>
      </p:pic>
      <p:pic>
        <p:nvPicPr>
          <p:cNvPr id="7"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836648" y="6436542"/>
            <a:ext cx="609600" cy="609600"/>
          </a:xfrm>
          <a:prstGeom prst="rect">
            <a:avLst/>
          </a:prstGeom>
        </p:spPr>
      </p:pic>
    </p:spTree>
    <p:extLst>
      <p:ext uri="{BB962C8B-B14F-4D97-AF65-F5344CB8AC3E}">
        <p14:creationId xmlns:p14="http://schemas.microsoft.com/office/powerpoint/2010/main" val="3880706954"/>
      </p:ext>
    </p:extLst>
  </p:cSld>
  <p:clrMapOvr>
    <a:masterClrMapping/>
  </p:clrMapOvr>
  <mc:AlternateContent xmlns:mc="http://schemas.openxmlformats.org/markup-compatibility/2006">
    <mc:Choice xmlns:p14="http://schemas.microsoft.com/office/powerpoint/2010/main" Requires="p14">
      <p:transition spd="slow" p14:dur="2000" advClick="0" advTm="51000">
        <p14:prism isContent="1"/>
      </p:transition>
    </mc:Choice>
    <mc:Fallback>
      <p:transition spd="slow" advClick="0" advTm="5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6" fill="hold"/>
                                        <p:tgtEl>
                                          <p:spTgt spid="4"/>
                                        </p:tgtEl>
                                      </p:cBhvr>
                                    </p:cmd>
                                  </p:childTnLst>
                                </p:cTn>
                              </p:par>
                              <p:par>
                                <p:cTn id="7" presetID="10" presetClass="entr" presetSubtype="0" fill="hold" nodeType="withEffect">
                                  <p:stCondLst>
                                    <p:cond delay="5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childTnLst>
                                </p:cTn>
                              </p:par>
                              <p:par>
                                <p:cTn id="10" presetID="10" presetClass="entr" presetSubtype="0" fill="hold" nodeType="withEffect">
                                  <p:stCondLst>
                                    <p:cond delay="6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7506"/>
                            </p:stCondLst>
                            <p:childTnLst>
                              <p:par>
                                <p:cTn id="14" presetID="1" presetClass="mediacall" presetSubtype="0" fill="hold" nodeType="afterEffect">
                                  <p:stCondLst>
                                    <p:cond delay="0"/>
                                  </p:stCondLst>
                                  <p:childTnLst>
                                    <p:cmd type="call" cmd="playFrom(0.0)">
                                      <p:cBhvr>
                                        <p:cTn id="15" dur="33018" fill="hold"/>
                                        <p:tgtEl>
                                          <p:spTgt spid="7"/>
                                        </p:tgtEl>
                                      </p:cBhvr>
                                    </p:cmd>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childTnLst>
                                </p:cTn>
                              </p:par>
                              <p:par>
                                <p:cTn id="25" presetID="10" presetClass="entr" presetSubtype="0" fill="hold" grpId="0" nodeType="withEffect">
                                  <p:stCondLst>
                                    <p:cond delay="5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par>
                                <p:cTn id="28" presetID="10" presetClass="entr" presetSubtype="0" fill="hold" nodeType="withEffect">
                                  <p:stCondLst>
                                    <p:cond delay="5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par>
                                <p:cTn id="31" presetID="10" presetClass="entr" presetSubtype="0" fill="hold" nodeType="withEffect">
                                  <p:stCondLst>
                                    <p:cond delay="50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par>
                                <p:cTn id="34" presetID="10" presetClass="entr" presetSubtype="0" fill="hold" nodeType="withEffect">
                                  <p:stCondLst>
                                    <p:cond delay="8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0"/>
                                        <p:tgtEl>
                                          <p:spTgt spid="16"/>
                                        </p:tgtEl>
                                      </p:cBhvr>
                                    </p:animEffect>
                                  </p:childTnLst>
                                </p:cTn>
                              </p:par>
                              <p:par>
                                <p:cTn id="37" presetID="10" presetClass="exit" presetSubtype="0" fill="hold" grpId="1" nodeType="withEffect">
                                  <p:stCondLst>
                                    <p:cond delay="7000"/>
                                  </p:stCondLst>
                                  <p:childTnLst>
                                    <p:animEffect transition="out" filter="fade">
                                      <p:cBhvr>
                                        <p:cTn id="38" dur="1000"/>
                                        <p:tgtEl>
                                          <p:spTgt spid="21"/>
                                        </p:tgtEl>
                                      </p:cBhvr>
                                    </p:animEffect>
                                    <p:set>
                                      <p:cBhvr>
                                        <p:cTn id="39" dur="1" fill="hold">
                                          <p:stCondLst>
                                            <p:cond delay="999"/>
                                          </p:stCondLst>
                                        </p:cTn>
                                        <p:tgtEl>
                                          <p:spTgt spid="21"/>
                                        </p:tgtEl>
                                        <p:attrNameLst>
                                          <p:attrName>style.visibility</p:attrName>
                                        </p:attrNameLst>
                                      </p:cBhvr>
                                      <p:to>
                                        <p:strVal val="hidden"/>
                                      </p:to>
                                    </p:set>
                                  </p:childTnLst>
                                </p:cTn>
                              </p:par>
                              <p:par>
                                <p:cTn id="40" presetID="10" presetClass="exit" presetSubtype="0" fill="hold" nodeType="withEffect">
                                  <p:stCondLst>
                                    <p:cond delay="7000"/>
                                  </p:stCondLst>
                                  <p:childTnLst>
                                    <p:animEffect transition="out" filter="fade">
                                      <p:cBhvr>
                                        <p:cTn id="41" dur="1000"/>
                                        <p:tgtEl>
                                          <p:spTgt spid="22"/>
                                        </p:tgtEl>
                                      </p:cBhvr>
                                    </p:animEffect>
                                    <p:set>
                                      <p:cBhvr>
                                        <p:cTn id="42" dur="1" fill="hold">
                                          <p:stCondLst>
                                            <p:cond delay="999"/>
                                          </p:stCondLst>
                                        </p:cTn>
                                        <p:tgtEl>
                                          <p:spTgt spid="22"/>
                                        </p:tgtEl>
                                        <p:attrNameLst>
                                          <p:attrName>style.visibility</p:attrName>
                                        </p:attrNameLst>
                                      </p:cBhvr>
                                      <p:to>
                                        <p:strVal val="hidden"/>
                                      </p:to>
                                    </p:set>
                                  </p:childTnLst>
                                </p:cTn>
                              </p:par>
                              <p:par>
                                <p:cTn id="43" presetID="10" presetClass="exit" presetSubtype="0" fill="hold" grpId="0" nodeType="withEffect">
                                  <p:stCondLst>
                                    <p:cond delay="7000"/>
                                  </p:stCondLst>
                                  <p:childTnLst>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par>
                                <p:cTn id="46" presetID="10" presetClass="entr" presetSubtype="0" fill="hold" nodeType="withEffect">
                                  <p:stCondLst>
                                    <p:cond delay="140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childTnLst>
                                </p:cTn>
                              </p:par>
                              <p:par>
                                <p:cTn id="49" presetID="10" presetClass="entr" presetSubtype="0" fill="hold" grpId="0" nodeType="withEffect">
                                  <p:stCondLst>
                                    <p:cond delay="14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1600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childTnLst>
                                </p:cTn>
                              </p:par>
                              <p:par>
                                <p:cTn id="55" presetID="10" presetClass="entr" presetSubtype="0" fill="hold" grpId="0" nodeType="withEffect">
                                  <p:stCondLst>
                                    <p:cond delay="1800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par>
                                <p:cTn id="58" presetID="10" presetClass="entr" presetSubtype="0" fill="hold" nodeType="withEffect">
                                  <p:stCondLst>
                                    <p:cond delay="180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childTnLst>
                                </p:cTn>
                              </p:par>
                              <p:par>
                                <p:cTn id="61" presetID="10" presetClass="entr" presetSubtype="0" fill="hold" nodeType="withEffect">
                                  <p:stCondLst>
                                    <p:cond delay="1800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childTnLst>
                                </p:cTn>
                              </p:par>
                              <p:par>
                                <p:cTn id="64" presetID="10" presetClass="entr" presetSubtype="0" fill="hold" nodeType="withEffect">
                                  <p:stCondLst>
                                    <p:cond delay="2000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childTnLst>
                                </p:cTn>
                              </p:par>
                              <p:par>
                                <p:cTn id="67" presetID="10" presetClass="exit" presetSubtype="0" fill="hold" grpId="1" nodeType="withEffect">
                                  <p:stCondLst>
                                    <p:cond delay="20000"/>
                                  </p:stCondLst>
                                  <p:childTnLst>
                                    <p:animEffect transition="out" filter="fade">
                                      <p:cBhvr>
                                        <p:cTn id="68" dur="1000"/>
                                        <p:tgtEl>
                                          <p:spTgt spid="24"/>
                                        </p:tgtEl>
                                      </p:cBhvr>
                                    </p:animEffect>
                                    <p:set>
                                      <p:cBhvr>
                                        <p:cTn id="69" dur="1" fill="hold">
                                          <p:stCondLst>
                                            <p:cond delay="999"/>
                                          </p:stCondLst>
                                        </p:cTn>
                                        <p:tgtEl>
                                          <p:spTgt spid="24"/>
                                        </p:tgtEl>
                                        <p:attrNameLst>
                                          <p:attrName>style.visibility</p:attrName>
                                        </p:attrNameLst>
                                      </p:cBhvr>
                                      <p:to>
                                        <p:strVal val="hidden"/>
                                      </p:to>
                                    </p:set>
                                  </p:childTnLst>
                                </p:cTn>
                              </p:par>
                              <p:par>
                                <p:cTn id="70" presetID="10" presetClass="exit" presetSubtype="0" fill="hold" grpId="1" nodeType="withEffect">
                                  <p:stCondLst>
                                    <p:cond delay="20000"/>
                                  </p:stCondLst>
                                  <p:childTnLst>
                                    <p:animEffect transition="out" filter="fade">
                                      <p:cBhvr>
                                        <p:cTn id="71" dur="1000"/>
                                        <p:tgtEl>
                                          <p:spTgt spid="25"/>
                                        </p:tgtEl>
                                      </p:cBhvr>
                                    </p:animEffect>
                                    <p:set>
                                      <p:cBhvr>
                                        <p:cTn id="72" dur="1" fill="hold">
                                          <p:stCondLst>
                                            <p:cond delay="9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20000"/>
                                  </p:stCondLst>
                                  <p:childTnLst>
                                    <p:animEffect transition="out" filter="fade">
                                      <p:cBhvr>
                                        <p:cTn id="74" dur="500"/>
                                        <p:tgtEl>
                                          <p:spTgt spid="26"/>
                                        </p:tgtEl>
                                      </p:cBhvr>
                                    </p:animEffect>
                                    <p:set>
                                      <p:cBhvr>
                                        <p:cTn id="75"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6" fill="hold" display="0">
                  <p:stCondLst>
                    <p:cond delay="indefinite"/>
                  </p:stCondLst>
                  <p:endCondLst>
                    <p:cond evt="onStopAudio" delay="0">
                      <p:tgtEl>
                        <p:sldTgt/>
                      </p:tgtEl>
                    </p:cond>
                  </p:endCondLst>
                </p:cTn>
                <p:tgtEl>
                  <p:spTgt spid="4"/>
                </p:tgtEl>
              </p:cMediaNode>
            </p:audio>
            <p:audio>
              <p:cMediaNode vol="100000" showWhenStopped="0">
                <p:cTn id="77" fill="hold" display="0">
                  <p:stCondLst>
                    <p:cond delay="indefinite"/>
                  </p:stCondLst>
                  <p:endCondLst>
                    <p:cond evt="onStopAudio" delay="0">
                      <p:tgtEl>
                        <p:sldTgt/>
                      </p:tgtEl>
                    </p:cond>
                  </p:endCondLst>
                </p:cTn>
                <p:tgtEl>
                  <p:spTgt spid="7"/>
                </p:tgtEl>
              </p:cMediaNode>
            </p:audio>
          </p:childTnLst>
        </p:cTn>
      </p:par>
    </p:tnLst>
    <p:bldLst>
      <p:bldP spid="18" grpId="0"/>
      <p:bldP spid="21" grpId="0" animBg="1"/>
      <p:bldP spid="21" grpId="1" animBg="1"/>
      <p:bldP spid="22" grpId="0" animBg="1"/>
      <p:bldP spid="23" grpId="0" animBg="1"/>
      <p:bldP spid="24" grpId="0" animBg="1"/>
      <p:bldP spid="24" grpId="1" animBg="1"/>
      <p:bldP spid="25" grpId="0" animBg="1"/>
      <p:bldP spid="25" grpId="1"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3" name="Immagin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5" name="CasellaDiTesto 4"/>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La carrucola</a:t>
            </a:r>
            <a:endParaRPr lang="it-IT" dirty="0">
              <a:solidFill>
                <a:srgbClr val="FE6161"/>
              </a:solidFill>
              <a:latin typeface="Bodoni 72 Book"/>
            </a:endParaRPr>
          </a:p>
        </p:txBody>
      </p:sp>
      <p:pic>
        <p:nvPicPr>
          <p:cNvPr id="9" name="Immagine 8" descr="carrucola_0.png"/>
          <p:cNvPicPr>
            <a:picLocks noChangeAspect="1"/>
          </p:cNvPicPr>
          <p:nvPr/>
        </p:nvPicPr>
        <p:blipFill>
          <a:blip r:embed="rId10" cstate="print"/>
          <a:stretch>
            <a:fillRect/>
          </a:stretch>
        </p:blipFill>
        <p:spPr>
          <a:xfrm>
            <a:off x="-702435" y="263776"/>
            <a:ext cx="3388146" cy="6455052"/>
          </a:xfrm>
          <a:prstGeom prst="rect">
            <a:avLst/>
          </a:prstGeom>
        </p:spPr>
      </p:pic>
      <p:pic>
        <p:nvPicPr>
          <p:cNvPr id="11" name="Immagine 10" descr="carrucola_1.png"/>
          <p:cNvPicPr>
            <a:picLocks noChangeAspect="1"/>
          </p:cNvPicPr>
          <p:nvPr/>
        </p:nvPicPr>
        <p:blipFill>
          <a:blip r:embed="rId11" cstate="print"/>
          <a:stretch>
            <a:fillRect/>
          </a:stretch>
        </p:blipFill>
        <p:spPr>
          <a:xfrm>
            <a:off x="-702628" y="263776"/>
            <a:ext cx="3388146" cy="6455052"/>
          </a:xfrm>
          <a:prstGeom prst="rect">
            <a:avLst/>
          </a:prstGeom>
        </p:spPr>
      </p:pic>
      <p:pic>
        <p:nvPicPr>
          <p:cNvPr id="12" name="Immagine 11" descr="carrucola_2.png"/>
          <p:cNvPicPr>
            <a:picLocks noChangeAspect="1"/>
          </p:cNvPicPr>
          <p:nvPr/>
        </p:nvPicPr>
        <p:blipFill>
          <a:blip r:embed="rId12" cstate="print"/>
          <a:stretch>
            <a:fillRect/>
          </a:stretch>
        </p:blipFill>
        <p:spPr>
          <a:xfrm>
            <a:off x="-702628" y="263776"/>
            <a:ext cx="3388146" cy="6455052"/>
          </a:xfrm>
          <a:prstGeom prst="rect">
            <a:avLst/>
          </a:prstGeom>
        </p:spPr>
      </p:pic>
      <p:sp>
        <p:nvSpPr>
          <p:cNvPr id="13" name="TextBox 43"/>
          <p:cNvSpPr txBox="1"/>
          <p:nvPr/>
        </p:nvSpPr>
        <p:spPr>
          <a:xfrm>
            <a:off x="24664" y="622474"/>
            <a:ext cx="1939392" cy="338857"/>
          </a:xfrm>
          <a:prstGeom prst="rect">
            <a:avLst/>
          </a:prstGeom>
        </p:spPr>
        <p:txBody>
          <a:bodyPr wrap="square" lIns="91521" tIns="45760" rIns="91521" bIns="45760" rtlCol="0">
            <a:spAutoFit/>
          </a:bodyPr>
          <a:lstStyle/>
          <a:p>
            <a:pPr algn="ctr"/>
            <a:r>
              <a:rPr lang="en-US" sz="1600" b="1" dirty="0">
                <a:solidFill>
                  <a:srgbClr val="FE6161"/>
                </a:solidFill>
              </a:rPr>
              <a:t> 1 CARRUCOLA </a:t>
            </a:r>
          </a:p>
        </p:txBody>
      </p:sp>
      <p:pic>
        <p:nvPicPr>
          <p:cNvPr id="14" name="Immagine 13" descr="paranco_0.png"/>
          <p:cNvPicPr>
            <a:picLocks noChangeAspect="1"/>
          </p:cNvPicPr>
          <p:nvPr/>
        </p:nvPicPr>
        <p:blipFill>
          <a:blip r:embed="rId13" cstate="print"/>
          <a:stretch>
            <a:fillRect/>
          </a:stretch>
        </p:blipFill>
        <p:spPr>
          <a:xfrm>
            <a:off x="1675025" y="263776"/>
            <a:ext cx="3388146" cy="6455052"/>
          </a:xfrm>
          <a:prstGeom prst="rect">
            <a:avLst/>
          </a:prstGeom>
        </p:spPr>
      </p:pic>
      <p:pic>
        <p:nvPicPr>
          <p:cNvPr id="15" name="Immagine 14" descr="paranco_1.png"/>
          <p:cNvPicPr>
            <a:picLocks noChangeAspect="1"/>
          </p:cNvPicPr>
          <p:nvPr/>
        </p:nvPicPr>
        <p:blipFill>
          <a:blip r:embed="rId14" cstate="print"/>
          <a:stretch>
            <a:fillRect/>
          </a:stretch>
        </p:blipFill>
        <p:spPr>
          <a:xfrm>
            <a:off x="1674843" y="263775"/>
            <a:ext cx="3388146" cy="6455052"/>
          </a:xfrm>
          <a:prstGeom prst="rect">
            <a:avLst/>
          </a:prstGeom>
        </p:spPr>
      </p:pic>
      <p:pic>
        <p:nvPicPr>
          <p:cNvPr id="16" name="Immagine 15" descr="paranco_2.png"/>
          <p:cNvPicPr>
            <a:picLocks noChangeAspect="1"/>
          </p:cNvPicPr>
          <p:nvPr/>
        </p:nvPicPr>
        <p:blipFill>
          <a:blip r:embed="rId15" cstate="print"/>
          <a:stretch>
            <a:fillRect/>
          </a:stretch>
        </p:blipFill>
        <p:spPr>
          <a:xfrm>
            <a:off x="1674843" y="263775"/>
            <a:ext cx="3388146" cy="6455052"/>
          </a:xfrm>
          <a:prstGeom prst="rect">
            <a:avLst/>
          </a:prstGeom>
        </p:spPr>
      </p:pic>
      <p:pic>
        <p:nvPicPr>
          <p:cNvPr id="17" name="Immagine 16" descr="paranco_doppio_0.png"/>
          <p:cNvPicPr>
            <a:picLocks noChangeAspect="1"/>
          </p:cNvPicPr>
          <p:nvPr/>
        </p:nvPicPr>
        <p:blipFill>
          <a:blip r:embed="rId16" cstate="print"/>
          <a:stretch>
            <a:fillRect/>
          </a:stretch>
        </p:blipFill>
        <p:spPr>
          <a:xfrm>
            <a:off x="3910013" y="263776"/>
            <a:ext cx="3388146" cy="6455052"/>
          </a:xfrm>
          <a:prstGeom prst="rect">
            <a:avLst/>
          </a:prstGeom>
        </p:spPr>
      </p:pic>
      <p:pic>
        <p:nvPicPr>
          <p:cNvPr id="18" name="Immagine 17" descr="paranco_doppio_1.png"/>
          <p:cNvPicPr>
            <a:picLocks noChangeAspect="1"/>
          </p:cNvPicPr>
          <p:nvPr/>
        </p:nvPicPr>
        <p:blipFill>
          <a:blip r:embed="rId17" cstate="print"/>
          <a:stretch>
            <a:fillRect/>
          </a:stretch>
        </p:blipFill>
        <p:spPr>
          <a:xfrm>
            <a:off x="3909498" y="263776"/>
            <a:ext cx="3388146" cy="6455052"/>
          </a:xfrm>
          <a:prstGeom prst="rect">
            <a:avLst/>
          </a:prstGeom>
        </p:spPr>
      </p:pic>
      <p:pic>
        <p:nvPicPr>
          <p:cNvPr id="19" name="Immagine 18" descr="paranco_doppio_2.png"/>
          <p:cNvPicPr>
            <a:picLocks noChangeAspect="1"/>
          </p:cNvPicPr>
          <p:nvPr/>
        </p:nvPicPr>
        <p:blipFill>
          <a:blip r:embed="rId18" cstate="print"/>
          <a:stretch>
            <a:fillRect/>
          </a:stretch>
        </p:blipFill>
        <p:spPr>
          <a:xfrm>
            <a:off x="3909498" y="263776"/>
            <a:ext cx="3388146" cy="6455052"/>
          </a:xfrm>
          <a:prstGeom prst="rect">
            <a:avLst/>
          </a:prstGeom>
        </p:spPr>
      </p:pic>
      <p:sp>
        <p:nvSpPr>
          <p:cNvPr id="20" name="TextBox 43"/>
          <p:cNvSpPr txBox="1"/>
          <p:nvPr/>
        </p:nvSpPr>
        <p:spPr>
          <a:xfrm>
            <a:off x="2175365" y="624098"/>
            <a:ext cx="1939392" cy="338857"/>
          </a:xfrm>
          <a:prstGeom prst="rect">
            <a:avLst/>
          </a:prstGeom>
        </p:spPr>
        <p:txBody>
          <a:bodyPr wrap="square" lIns="91521" tIns="45760" rIns="91521" bIns="45760" rtlCol="0">
            <a:spAutoFit/>
          </a:bodyPr>
          <a:lstStyle/>
          <a:p>
            <a:pPr algn="ctr"/>
            <a:r>
              <a:rPr lang="en-US" sz="1600" b="1" dirty="0">
                <a:solidFill>
                  <a:srgbClr val="FE6161"/>
                </a:solidFill>
              </a:rPr>
              <a:t> 2 CARRUCOLE </a:t>
            </a:r>
          </a:p>
        </p:txBody>
      </p:sp>
      <p:sp>
        <p:nvSpPr>
          <p:cNvPr id="21" name="TextBox 43"/>
          <p:cNvSpPr txBox="1"/>
          <p:nvPr/>
        </p:nvSpPr>
        <p:spPr>
          <a:xfrm>
            <a:off x="4414520" y="624098"/>
            <a:ext cx="1939392" cy="338857"/>
          </a:xfrm>
          <a:prstGeom prst="rect">
            <a:avLst/>
          </a:prstGeom>
        </p:spPr>
        <p:txBody>
          <a:bodyPr wrap="square" lIns="91521" tIns="45760" rIns="91521" bIns="45760" rtlCol="0">
            <a:spAutoFit/>
          </a:bodyPr>
          <a:lstStyle/>
          <a:p>
            <a:pPr algn="ctr"/>
            <a:r>
              <a:rPr lang="en-US" sz="1600" b="1" dirty="0">
                <a:solidFill>
                  <a:srgbClr val="FE6161"/>
                </a:solidFill>
              </a:rPr>
              <a:t> 4 CARRUCOLE </a:t>
            </a:r>
          </a:p>
        </p:txBody>
      </p:sp>
      <p:sp>
        <p:nvSpPr>
          <p:cNvPr id="22" name="CasellaDiTesto 21"/>
          <p:cNvSpPr txBox="1"/>
          <p:nvPr/>
        </p:nvSpPr>
        <p:spPr>
          <a:xfrm>
            <a:off x="490735" y="3669281"/>
            <a:ext cx="392234" cy="338857"/>
          </a:xfrm>
          <a:prstGeom prst="rect">
            <a:avLst/>
          </a:prstGeom>
          <a:noFill/>
        </p:spPr>
        <p:txBody>
          <a:bodyPr wrap="square" lIns="91521" tIns="45760" rIns="91521" bIns="45760" rtlCol="0">
            <a:spAutoFit/>
          </a:bodyPr>
          <a:lstStyle/>
          <a:p>
            <a:r>
              <a:rPr lang="it-IT" sz="1600" b="1" dirty="0">
                <a:solidFill>
                  <a:schemeClr val="bg1"/>
                </a:solidFill>
              </a:rPr>
              <a:t>P</a:t>
            </a:r>
          </a:p>
        </p:txBody>
      </p:sp>
      <p:sp>
        <p:nvSpPr>
          <p:cNvPr id="23" name="CasellaDiTesto 22"/>
          <p:cNvSpPr txBox="1"/>
          <p:nvPr/>
        </p:nvSpPr>
        <p:spPr>
          <a:xfrm>
            <a:off x="1459550" y="3233462"/>
            <a:ext cx="608451" cy="338857"/>
          </a:xfrm>
          <a:prstGeom prst="rect">
            <a:avLst/>
          </a:prstGeom>
          <a:noFill/>
        </p:spPr>
        <p:txBody>
          <a:bodyPr wrap="square" lIns="91521" tIns="45760" rIns="91521" bIns="45760" rtlCol="0">
            <a:spAutoFit/>
          </a:bodyPr>
          <a:lstStyle/>
          <a:p>
            <a:r>
              <a:rPr lang="it-IT" sz="1600" b="1" dirty="0" err="1">
                <a:solidFill>
                  <a:srgbClr val="FE6161"/>
                </a:solidFill>
              </a:rPr>
              <a:t>F=P</a:t>
            </a:r>
            <a:endParaRPr lang="it-IT" sz="1600" b="1" dirty="0">
              <a:solidFill>
                <a:srgbClr val="FE6161"/>
              </a:solidFill>
            </a:endParaRPr>
          </a:p>
        </p:txBody>
      </p:sp>
      <p:sp>
        <p:nvSpPr>
          <p:cNvPr id="24" name="CasellaDiTesto 23"/>
          <p:cNvSpPr txBox="1"/>
          <p:nvPr/>
        </p:nvSpPr>
        <p:spPr>
          <a:xfrm>
            <a:off x="2959084" y="4317933"/>
            <a:ext cx="392234" cy="338857"/>
          </a:xfrm>
          <a:prstGeom prst="rect">
            <a:avLst/>
          </a:prstGeom>
          <a:noFill/>
        </p:spPr>
        <p:txBody>
          <a:bodyPr wrap="square" lIns="91521" tIns="45760" rIns="91521" bIns="45760" rtlCol="0">
            <a:spAutoFit/>
          </a:bodyPr>
          <a:lstStyle/>
          <a:p>
            <a:r>
              <a:rPr lang="it-IT" sz="1600" b="1" dirty="0">
                <a:solidFill>
                  <a:schemeClr val="bg1"/>
                </a:solidFill>
              </a:rPr>
              <a:t>P</a:t>
            </a:r>
          </a:p>
        </p:txBody>
      </p:sp>
      <p:sp>
        <p:nvSpPr>
          <p:cNvPr id="25" name="CasellaDiTesto 24"/>
          <p:cNvSpPr txBox="1"/>
          <p:nvPr/>
        </p:nvSpPr>
        <p:spPr>
          <a:xfrm>
            <a:off x="3878142" y="4101715"/>
            <a:ext cx="752597" cy="338857"/>
          </a:xfrm>
          <a:prstGeom prst="rect">
            <a:avLst/>
          </a:prstGeom>
          <a:noFill/>
        </p:spPr>
        <p:txBody>
          <a:bodyPr wrap="square" lIns="91521" tIns="45760" rIns="91521" bIns="45760" rtlCol="0">
            <a:spAutoFit/>
          </a:bodyPr>
          <a:lstStyle/>
          <a:p>
            <a:r>
              <a:rPr lang="it-IT" sz="1600" b="1" dirty="0" err="1">
                <a:solidFill>
                  <a:srgbClr val="FE6161"/>
                </a:solidFill>
              </a:rPr>
              <a:t>F=P</a:t>
            </a:r>
            <a:r>
              <a:rPr lang="it-IT" sz="1600" b="1" dirty="0">
                <a:solidFill>
                  <a:srgbClr val="FE6161"/>
                </a:solidFill>
              </a:rPr>
              <a:t>/2</a:t>
            </a:r>
          </a:p>
        </p:txBody>
      </p:sp>
      <p:sp>
        <p:nvSpPr>
          <p:cNvPr id="26" name="CasellaDiTesto 25"/>
          <p:cNvSpPr txBox="1"/>
          <p:nvPr/>
        </p:nvSpPr>
        <p:spPr>
          <a:xfrm>
            <a:off x="5207317" y="5452417"/>
            <a:ext cx="392234" cy="338857"/>
          </a:xfrm>
          <a:prstGeom prst="rect">
            <a:avLst/>
          </a:prstGeom>
          <a:noFill/>
        </p:spPr>
        <p:txBody>
          <a:bodyPr wrap="square" lIns="91521" tIns="45760" rIns="91521" bIns="45760" rtlCol="0">
            <a:spAutoFit/>
          </a:bodyPr>
          <a:lstStyle/>
          <a:p>
            <a:r>
              <a:rPr lang="it-IT" sz="1600" b="1" dirty="0">
                <a:solidFill>
                  <a:schemeClr val="bg1"/>
                </a:solidFill>
              </a:rPr>
              <a:t>P</a:t>
            </a:r>
          </a:p>
        </p:txBody>
      </p:sp>
      <p:sp>
        <p:nvSpPr>
          <p:cNvPr id="27" name="CasellaDiTesto 26"/>
          <p:cNvSpPr txBox="1"/>
          <p:nvPr/>
        </p:nvSpPr>
        <p:spPr>
          <a:xfrm>
            <a:off x="6112388" y="4123220"/>
            <a:ext cx="752597" cy="338857"/>
          </a:xfrm>
          <a:prstGeom prst="rect">
            <a:avLst/>
          </a:prstGeom>
          <a:noFill/>
        </p:spPr>
        <p:txBody>
          <a:bodyPr wrap="square" lIns="91521" tIns="45760" rIns="91521" bIns="45760" rtlCol="0">
            <a:spAutoFit/>
          </a:bodyPr>
          <a:lstStyle/>
          <a:p>
            <a:r>
              <a:rPr lang="it-IT" sz="1600" b="1" dirty="0" err="1">
                <a:solidFill>
                  <a:srgbClr val="FE6161"/>
                </a:solidFill>
              </a:rPr>
              <a:t>F=P</a:t>
            </a:r>
            <a:r>
              <a:rPr lang="it-IT" sz="1600" b="1" dirty="0">
                <a:solidFill>
                  <a:srgbClr val="FE6161"/>
                </a:solidFill>
              </a:rPr>
              <a:t>/4</a:t>
            </a:r>
          </a:p>
        </p:txBody>
      </p:sp>
      <p:sp>
        <p:nvSpPr>
          <p:cNvPr id="28" name="Rettangolo 27"/>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575795" y="5839033"/>
            <a:ext cx="609600" cy="609600"/>
          </a:xfrm>
          <a:prstGeom prst="rect">
            <a:avLst/>
          </a:prstGeom>
        </p:spPr>
      </p:pic>
      <p:pic>
        <p:nvPicPr>
          <p:cNvPr id="6"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619828" y="5839033"/>
            <a:ext cx="609600" cy="609600"/>
          </a:xfrm>
          <a:prstGeom prst="rect">
            <a:avLst/>
          </a:prstGeom>
        </p:spPr>
      </p:pic>
      <p:pic>
        <p:nvPicPr>
          <p:cNvPr id="29" name="Segnale acust. regist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9683262" y="5839033"/>
            <a:ext cx="609600" cy="609600"/>
          </a:xfrm>
          <a:prstGeom prst="rect">
            <a:avLst/>
          </a:prstGeom>
        </p:spPr>
      </p:pic>
    </p:spTree>
    <p:extLst>
      <p:ext uri="{BB962C8B-B14F-4D97-AF65-F5344CB8AC3E}">
        <p14:creationId xmlns:p14="http://schemas.microsoft.com/office/powerpoint/2010/main" val="4108874833"/>
      </p:ext>
    </p:extLst>
  </p:cSld>
  <p:clrMapOvr>
    <a:masterClrMapping/>
  </p:clrMapOvr>
  <mc:AlternateContent xmlns:mc="http://schemas.openxmlformats.org/markup-compatibility/2006">
    <mc:Choice xmlns:p14="http://schemas.microsoft.com/office/powerpoint/2010/main" Requires="p14">
      <p:transition spd="slow" p14:dur="2000" advClick="0" advTm="81000">
        <p14:prism isContent="1"/>
      </p:transition>
    </mc:Choice>
    <mc:Fallback>
      <p:transition spd="slow" advClick="0" advTm="8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8" fill="hold"/>
                                        <p:tgtEl>
                                          <p:spTgt spid="4"/>
                                        </p:tgtEl>
                                      </p:cBhvr>
                                    </p:cmd>
                                  </p:childTnLst>
                                </p:cTn>
                              </p:par>
                            </p:childTnLst>
                          </p:cTn>
                        </p:par>
                        <p:par>
                          <p:cTn id="7" fill="hold">
                            <p:stCondLst>
                              <p:cond delay="27538"/>
                            </p:stCondLst>
                            <p:childTnLst>
                              <p:par>
                                <p:cTn id="8" presetID="1" presetClass="mediacall" presetSubtype="0" fill="hold" nodeType="afterEffect">
                                  <p:stCondLst>
                                    <p:cond delay="0"/>
                                  </p:stCondLst>
                                  <p:childTnLst>
                                    <p:cmd type="call" cmd="playFrom(0.0)">
                                      <p:cBhvr>
                                        <p:cTn id="9" dur="20549" fill="hold"/>
                                        <p:tgtEl>
                                          <p:spTgt spid="6"/>
                                        </p:tgtEl>
                                      </p:cBhvr>
                                    </p:cmd>
                                  </p:childTnLst>
                                </p:cTn>
                              </p:par>
                              <p:par>
                                <p:cTn id="10" presetID="1"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48087"/>
                            </p:stCondLst>
                            <p:childTnLst>
                              <p:par>
                                <p:cTn id="23" presetID="1" presetClass="mediacall" presetSubtype="0" fill="hold" nodeType="afterEffect">
                                  <p:stCondLst>
                                    <p:cond delay="0"/>
                                  </p:stCondLst>
                                  <p:childTnLst>
                                    <p:cmd type="call" cmd="playFrom(0.0)">
                                      <p:cBhvr>
                                        <p:cTn id="24" dur="31532" fill="hold"/>
                                        <p:tgtEl>
                                          <p:spTgt spid="29"/>
                                        </p:tgtEl>
                                      </p:cBhvr>
                                    </p:cmd>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7" fill="hold" display="0">
                  <p:stCondLst>
                    <p:cond delay="indefinite"/>
                  </p:stCondLst>
                  <p:endCondLst>
                    <p:cond evt="onStopAudio" delay="0">
                      <p:tgtEl>
                        <p:sldTgt/>
                      </p:tgtEl>
                    </p:cond>
                  </p:endCondLst>
                </p:cTn>
                <p:tgtEl>
                  <p:spTgt spid="4"/>
                </p:tgtEl>
              </p:cMediaNode>
            </p:audio>
            <p:audio>
              <p:cMediaNode vol="100000" showWhenStopped="0">
                <p:cTn id="38" fill="hold" display="0">
                  <p:stCondLst>
                    <p:cond delay="indefinite"/>
                  </p:stCondLst>
                  <p:endCondLst>
                    <p:cond evt="onStopAudio" delay="0">
                      <p:tgtEl>
                        <p:sldTgt/>
                      </p:tgtEl>
                    </p:cond>
                  </p:endCondLst>
                </p:cTn>
                <p:tgtEl>
                  <p:spTgt spid="6"/>
                </p:tgtEl>
              </p:cMediaNode>
            </p:audio>
            <p:audio>
              <p:cMediaNode vol="100000" showWhenStopped="0">
                <p:cTn id="39" fill="hold" display="0">
                  <p:stCondLst>
                    <p:cond delay="indefinite"/>
                  </p:stCondLst>
                  <p:endCondLst>
                    <p:cond evt="onStopAudio" delay="0">
                      <p:tgtEl>
                        <p:sldTgt/>
                      </p:tgtEl>
                    </p:cond>
                  </p:endCondLst>
                </p:cTn>
                <p:tgtEl>
                  <p:spTgt spid="29"/>
                </p:tgtEl>
              </p:cMediaNode>
            </p:audio>
          </p:childTnLst>
        </p:cTn>
      </p:par>
    </p:tnLst>
    <p:bldLst>
      <p:bldP spid="21" grpId="0"/>
      <p:bldP spid="24" grpId="0"/>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3" name="Immagin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4" name="Rettangolo 3"/>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#4.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sp>
        <p:nvSpPr>
          <p:cNvPr id="9" name="Rettangolo 8"/>
          <p:cNvSpPr/>
          <p:nvPr/>
        </p:nvSpPr>
        <p:spPr>
          <a:xfrm>
            <a:off x="0" y="6767662"/>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11" name="Immagin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12" name="CasellaDiTesto 11"/>
          <p:cNvSpPr txBox="1"/>
          <p:nvPr/>
        </p:nvSpPr>
        <p:spPr>
          <a:xfrm>
            <a:off x="2017679" y="154385"/>
            <a:ext cx="3063939"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CONCLUSIONE</a:t>
            </a:r>
            <a:endParaRPr lang="it-IT" dirty="0">
              <a:solidFill>
                <a:srgbClr val="FE6161"/>
              </a:solidFill>
              <a:latin typeface="Bodoni 72 Book"/>
            </a:endParaRPr>
          </a:p>
        </p:txBody>
      </p:sp>
      <p:pic>
        <p:nvPicPr>
          <p:cNvPr id="16" name="Google Shape;100;p15" descr="duomo senza cupola 1.tiff"/>
          <p:cNvPicPr preferRelativeResize="0">
            <a:picLocks noChangeAspect="1"/>
          </p:cNvPicPr>
          <p:nvPr/>
        </p:nvPicPr>
        <p:blipFill rotWithShape="1">
          <a:blip r:embed="rId8">
            <a:alphaModFix/>
          </a:blip>
          <a:srcRect t="12037"/>
          <a:stretch/>
        </p:blipFill>
        <p:spPr>
          <a:xfrm>
            <a:off x="0" y="3894858"/>
            <a:ext cx="2222910" cy="1523280"/>
          </a:xfrm>
          <a:prstGeom prst="rect">
            <a:avLst/>
          </a:prstGeom>
          <a:noFill/>
          <a:ln>
            <a:noFill/>
          </a:ln>
        </p:spPr>
      </p:pic>
      <p:pic>
        <p:nvPicPr>
          <p:cNvPr id="17" name="Picture 2" descr="http://pe2.xn--e1akkdfpb6a.xn--p1ai/images1/filippo-brunelleschi-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0" y="1604963"/>
            <a:ext cx="2223384" cy="228989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Google Shape;231;p38" descr="73_GHIBERTI_BR228_105r.jpg"/>
          <p:cNvPicPr preferRelativeResize="0">
            <a:picLocks noChangeAspect="1"/>
          </p:cNvPicPr>
          <p:nvPr/>
        </p:nvPicPr>
        <p:blipFill rotWithShape="1">
          <a:blip r:embed="rId10"/>
          <a:srcRect l="18249" t="3397" r="8064" b="2674"/>
          <a:stretch/>
        </p:blipFill>
        <p:spPr>
          <a:xfrm>
            <a:off x="2207952" y="1608137"/>
            <a:ext cx="2570475" cy="3810001"/>
          </a:xfrm>
          <a:prstGeom prst="rect">
            <a:avLst/>
          </a:prstGeom>
          <a:noFill/>
        </p:spPr>
      </p:pic>
      <p:pic>
        <p:nvPicPr>
          <p:cNvPr id="19" name="Immagine 18">
            <a:extLst>
              <a:ext uri="{FF2B5EF4-FFF2-40B4-BE49-F238E27FC236}">
                <a16:creationId xmlns="" xmlns:a16="http://schemas.microsoft.com/office/drawing/2014/main" id="{73CF6339-47EE-4512-B479-E1730A80CE73}"/>
              </a:ext>
            </a:extLst>
          </p:cNvPr>
          <p:cNvPicPr>
            <a:picLocks noChangeAspect="1"/>
          </p:cNvPicPr>
          <p:nvPr/>
        </p:nvPicPr>
        <p:blipFill rotWithShape="1">
          <a:blip r:embed="rId11"/>
          <a:srcRect r="1" b="39359"/>
          <a:stretch/>
        </p:blipFill>
        <p:spPr>
          <a:xfrm>
            <a:off x="4778427" y="1604963"/>
            <a:ext cx="2367602" cy="2001037"/>
          </a:xfrm>
          <a:prstGeom prst="rect">
            <a:avLst/>
          </a:prstGeom>
        </p:spPr>
      </p:pic>
      <p:pic>
        <p:nvPicPr>
          <p:cNvPr id="20" name="Immagine 19" descr="Immagine che contiene mappa, testo, disegnando&#10;&#10;Descrizione generata automaticamente">
            <a:extLst>
              <a:ext uri="{FF2B5EF4-FFF2-40B4-BE49-F238E27FC236}">
                <a16:creationId xmlns="" xmlns:a16="http://schemas.microsoft.com/office/drawing/2014/main" id="{35C5EBC2-1307-4FBA-A667-CB651DD2FD4E}"/>
              </a:ext>
            </a:extLst>
          </p:cNvPr>
          <p:cNvPicPr>
            <a:picLocks noChangeAspect="1"/>
          </p:cNvPicPr>
          <p:nvPr/>
        </p:nvPicPr>
        <p:blipFill rotWithShape="1">
          <a:blip r:embed="rId12"/>
          <a:srcRect r="16657" b="9589"/>
          <a:stretch/>
        </p:blipFill>
        <p:spPr>
          <a:xfrm>
            <a:off x="4778427" y="3606001"/>
            <a:ext cx="2361094" cy="1812138"/>
          </a:xfrm>
          <a:prstGeom prst="rect">
            <a:avLst/>
          </a:prstGeom>
        </p:spPr>
      </p:pic>
      <p:pic>
        <p:nvPicPr>
          <p:cNvPr id="22" name="Google Shape;270;p42"/>
          <p:cNvPicPr preferRelativeResize="0">
            <a:picLocks noChangeAspect="1"/>
          </p:cNvPicPr>
          <p:nvPr/>
        </p:nvPicPr>
        <p:blipFill rotWithShape="1">
          <a:blip r:embed="rId13">
            <a:alphaModFix/>
            <a:extLst>
              <a:ext uri="{BEBA8EAE-BF5A-486C-A8C5-ECC9F3942E4B}">
                <a14:imgProps xmlns:a14="http://schemas.microsoft.com/office/drawing/2010/main">
                  <a14:imgLayer r:embed="rId14">
                    <a14:imgEffect>
                      <a14:brightnessContrast bright="-5000"/>
                    </a14:imgEffect>
                  </a14:imgLayer>
                </a14:imgProps>
              </a:ext>
            </a:extLst>
          </a:blip>
          <a:srcRect t="23315" b="7074"/>
          <a:stretch/>
        </p:blipFill>
        <p:spPr>
          <a:xfrm>
            <a:off x="-78712" y="1820128"/>
            <a:ext cx="4463101" cy="2971310"/>
          </a:xfrm>
          <a:prstGeom prst="rect">
            <a:avLst/>
          </a:prstGeom>
          <a:noFill/>
          <a:ln>
            <a:noFill/>
          </a:ln>
        </p:spPr>
      </p:pic>
      <p:pic>
        <p:nvPicPr>
          <p:cNvPr id="23" name="Google Shape;216;p36" descr="Erone_Cam01_AC_C_Final_001.jpg"/>
          <p:cNvPicPr preferRelativeResize="0">
            <a:picLocks noChangeAspect="1"/>
          </p:cNvPicPr>
          <p:nvPr/>
        </p:nvPicPr>
        <p:blipFill rotWithShape="1">
          <a:blip r:embed="rId15">
            <a:alphaModFix/>
            <a:extLst>
              <a:ext uri="{BEBA8EAE-BF5A-486C-A8C5-ECC9F3942E4B}">
                <a14:imgProps xmlns:a14="http://schemas.microsoft.com/office/drawing/2010/main">
                  <a14:imgLayer r:embed="rId16">
                    <a14:imgEffect>
                      <a14:brightnessContrast bright="-5000"/>
                    </a14:imgEffect>
                  </a14:imgLayer>
                </a14:imgProps>
              </a:ext>
            </a:extLst>
          </a:blip>
          <a:srcRect t="3657" b="6133"/>
          <a:stretch/>
        </p:blipFill>
        <p:spPr>
          <a:xfrm>
            <a:off x="4349080" y="1820128"/>
            <a:ext cx="2796950" cy="2967046"/>
          </a:xfrm>
          <a:prstGeom prst="rect">
            <a:avLst/>
          </a:prstGeom>
          <a:noFill/>
          <a:ln>
            <a:noFill/>
          </a:ln>
        </p:spPr>
      </p:pic>
      <p:pic>
        <p:nvPicPr>
          <p:cNvPr id="25" name="Picture 4"/>
          <p:cNvPicPr>
            <a:picLocks noChangeAspect="1"/>
          </p:cNvPicPr>
          <p:nvPr/>
        </p:nvPicPr>
        <p:blipFill>
          <a:blip r:embed="rId17"/>
          <a:stretch>
            <a:fillRect/>
          </a:stretch>
        </p:blipFill>
        <p:spPr>
          <a:xfrm>
            <a:off x="1563768" y="1282330"/>
            <a:ext cx="3971764" cy="4461613"/>
          </a:xfrm>
          <a:prstGeom prst="rect">
            <a:avLst/>
          </a:prstGeom>
        </p:spPr>
      </p:pic>
      <p:sp>
        <p:nvSpPr>
          <p:cNvPr id="21" name="Rettangolo 20"/>
          <p:cNvSpPr/>
          <p:nvPr/>
        </p:nvSpPr>
        <p:spPr>
          <a:xfrm>
            <a:off x="1152733" y="680576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5" name="Segnale acust. registr.">
            <a:hlinkClick r:id="" action="ppaction://media"/>
          </p:cNvPr>
          <p:cNvPicPr>
            <a:picLocks noChangeAspect="1"/>
          </p:cNvPicPr>
          <p:nvPr>
            <a:audioFile r:link="rId1"/>
            <p:extLst>
              <p:ext uri="{DAA4B4D4-6D71-4841-9C94-3DE7FCFB9230}">
                <p14:media xmlns:p14="http://schemas.microsoft.com/office/powerpoint/2010/main" r:embed="rId2">
                  <p14:trim end="11191"/>
                </p14:media>
              </p:ext>
            </p:extLst>
          </p:nvPr>
        </p:nvPicPr>
        <p:blipFill>
          <a:blip r:embed="rId18"/>
          <a:stretch>
            <a:fillRect/>
          </a:stretch>
        </p:blipFill>
        <p:spPr>
          <a:xfrm>
            <a:off x="8445391" y="3208336"/>
            <a:ext cx="609600" cy="609600"/>
          </a:xfrm>
          <a:prstGeom prst="rect">
            <a:avLst/>
          </a:prstGeom>
        </p:spPr>
      </p:pic>
      <p:pic>
        <p:nvPicPr>
          <p:cNvPr id="6"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0344758" y="3281363"/>
            <a:ext cx="609600" cy="609600"/>
          </a:xfrm>
          <a:prstGeom prst="rect">
            <a:avLst/>
          </a:prstGeom>
        </p:spPr>
      </p:pic>
    </p:spTree>
    <p:extLst>
      <p:ext uri="{BB962C8B-B14F-4D97-AF65-F5344CB8AC3E}">
        <p14:creationId xmlns:p14="http://schemas.microsoft.com/office/powerpoint/2010/main" val="4063739251"/>
      </p:ext>
    </p:extLst>
  </p:cSld>
  <p:clrMapOvr>
    <a:masterClrMapping/>
  </p:clrMapOvr>
  <mc:AlternateContent xmlns:mc="http://schemas.openxmlformats.org/markup-compatibility/2006">
    <mc:Choice xmlns:p14="http://schemas.microsoft.com/office/powerpoint/2010/main" Requires="p14">
      <p:transition spd="slow" p14:dur="2000" advClick="0" advTm="39000">
        <p14:prism isContent="1"/>
      </p:transition>
    </mc:Choice>
    <mc:Fallback>
      <p:transition spd="slow" advClick="0"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28"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childTnLst>
                                </p:cTn>
                              </p:par>
                              <p:par>
                                <p:cTn id="10" presetID="10" presetClass="entr" presetSubtype="0" fill="hold" nodeType="withEffect">
                                  <p:stCondLst>
                                    <p:cond delay="4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10" presetClass="entr" presetSubtype="0" fill="hold" nodeType="withEffect">
                                  <p:stCondLst>
                                    <p:cond delay="100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par>
                                <p:cTn id="16" presetID="10" presetClass="entr" presetSubtype="0" fill="hold" nodeType="withEffect">
                                  <p:stCondLst>
                                    <p:cond delay="120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0"/>
                                        <p:tgtEl>
                                          <p:spTgt spid="19"/>
                                        </p:tgtEl>
                                      </p:cBhvr>
                                    </p:animEffect>
                                  </p:childTnLst>
                                </p:cTn>
                              </p:par>
                              <p:par>
                                <p:cTn id="19" presetID="10" presetClass="entr" presetSubtype="0" fill="hold" nodeType="withEffect">
                                  <p:stCondLst>
                                    <p:cond delay="140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cTn>
                              </p:par>
                              <p:par>
                                <p:cTn id="22" presetID="1" presetClass="exit" presetSubtype="0" fill="hold" nodeType="withEffect">
                                  <p:stCondLst>
                                    <p:cond delay="17000"/>
                                  </p:stCondLst>
                                  <p:childTnLst>
                                    <p:set>
                                      <p:cBhvr>
                                        <p:cTn id="23" dur="1" fill="hold">
                                          <p:stCondLst>
                                            <p:cond delay="0"/>
                                          </p:stCondLst>
                                        </p:cTn>
                                        <p:tgtEl>
                                          <p:spTgt spid="17"/>
                                        </p:tgtEl>
                                        <p:attrNameLst>
                                          <p:attrName>style.visibility</p:attrName>
                                        </p:attrNameLst>
                                      </p:cBhvr>
                                      <p:to>
                                        <p:strVal val="hidden"/>
                                      </p:to>
                                    </p:set>
                                  </p:childTnLst>
                                </p:cTn>
                              </p:par>
                              <p:par>
                                <p:cTn id="24" presetID="1" presetClass="exit" presetSubtype="0" fill="hold" nodeType="withEffect">
                                  <p:stCondLst>
                                    <p:cond delay="1700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nodeType="withEffect">
                                  <p:stCondLst>
                                    <p:cond delay="17000"/>
                                  </p:stCondLst>
                                  <p:childTnLst>
                                    <p:set>
                                      <p:cBhvr>
                                        <p:cTn id="27" dur="1" fill="hold">
                                          <p:stCondLst>
                                            <p:cond delay="0"/>
                                          </p:stCondLst>
                                        </p:cTn>
                                        <p:tgtEl>
                                          <p:spTgt spid="18"/>
                                        </p:tgtEl>
                                        <p:attrNameLst>
                                          <p:attrName>style.visibility</p:attrName>
                                        </p:attrNameLst>
                                      </p:cBhvr>
                                      <p:to>
                                        <p:strVal val="hidden"/>
                                      </p:to>
                                    </p:set>
                                  </p:childTnLst>
                                </p:cTn>
                              </p:par>
                              <p:par>
                                <p:cTn id="28" presetID="1" presetClass="exit" presetSubtype="0" fill="hold" nodeType="withEffect">
                                  <p:stCondLst>
                                    <p:cond delay="17000"/>
                                  </p:stCondLst>
                                  <p:childTnLst>
                                    <p:set>
                                      <p:cBhvr>
                                        <p:cTn id="29" dur="1" fill="hold">
                                          <p:stCondLst>
                                            <p:cond delay="0"/>
                                          </p:stCondLst>
                                        </p:cTn>
                                        <p:tgtEl>
                                          <p:spTgt spid="19"/>
                                        </p:tgtEl>
                                        <p:attrNameLst>
                                          <p:attrName>style.visibility</p:attrName>
                                        </p:attrNameLst>
                                      </p:cBhvr>
                                      <p:to>
                                        <p:strVal val="hidden"/>
                                      </p:to>
                                    </p:set>
                                  </p:childTnLst>
                                </p:cTn>
                              </p:par>
                              <p:par>
                                <p:cTn id="30" presetID="1" presetClass="exit" presetSubtype="0" fill="hold" nodeType="withEffect">
                                  <p:stCondLst>
                                    <p:cond delay="17000"/>
                                  </p:stCondLst>
                                  <p:childTnLst>
                                    <p:set>
                                      <p:cBhvr>
                                        <p:cTn id="31" dur="1" fill="hold">
                                          <p:stCondLst>
                                            <p:cond delay="0"/>
                                          </p:stCondLst>
                                        </p:cTn>
                                        <p:tgtEl>
                                          <p:spTgt spid="20"/>
                                        </p:tgtEl>
                                        <p:attrNameLst>
                                          <p:attrName>style.visibility</p:attrName>
                                        </p:attrNameLst>
                                      </p:cBhvr>
                                      <p:to>
                                        <p:strVal val="hidden"/>
                                      </p:to>
                                    </p:set>
                                  </p:childTnLst>
                                </p:cTn>
                              </p:par>
                              <p:par>
                                <p:cTn id="32" presetID="10" presetClass="entr" presetSubtype="0" fill="hold" nodeType="withEffect">
                                  <p:stCondLst>
                                    <p:cond delay="170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nodeType="withEffect">
                                  <p:stCondLst>
                                    <p:cond delay="170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childTnLst>
                                </p:cTn>
                              </p:par>
                            </p:childTnLst>
                          </p:cTn>
                        </p:par>
                        <p:par>
                          <p:cTn id="38" fill="hold">
                            <p:stCondLst>
                              <p:cond delay="28328"/>
                            </p:stCondLst>
                            <p:childTnLst>
                              <p:par>
                                <p:cTn id="39" presetID="1" presetClass="mediacall" presetSubtype="0" fill="hold" nodeType="afterEffect">
                                  <p:stCondLst>
                                    <p:cond delay="0"/>
                                  </p:stCondLst>
                                  <p:childTnLst>
                                    <p:cmd type="call" cmd="playFrom(0.0)">
                                      <p:cBhvr>
                                        <p:cTn id="40" dur="11006" fill="hold"/>
                                        <p:tgtEl>
                                          <p:spTgt spid="6"/>
                                        </p:tgtEl>
                                      </p:cBhvr>
                                    </p:cmd>
                                  </p:childTnLst>
                                </p:cTn>
                              </p:par>
                              <p:par>
                                <p:cTn id="41" presetID="1" presetClass="exit" presetSubtype="0" fill="hold" nodeType="withEffect">
                                  <p:stCondLst>
                                    <p:cond delay="800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nodeType="withEffect">
                                  <p:stCondLst>
                                    <p:cond delay="8000"/>
                                  </p:stCondLst>
                                  <p:childTnLst>
                                    <p:set>
                                      <p:cBhvr>
                                        <p:cTn id="44" dur="1" fill="hold">
                                          <p:stCondLst>
                                            <p:cond delay="0"/>
                                          </p:stCondLst>
                                        </p:cTn>
                                        <p:tgtEl>
                                          <p:spTgt spid="23"/>
                                        </p:tgtEl>
                                        <p:attrNameLst>
                                          <p:attrName>style.visibility</p:attrName>
                                        </p:attrNameLst>
                                      </p:cBhvr>
                                      <p:to>
                                        <p:strVal val="hidden"/>
                                      </p:to>
                                    </p:set>
                                  </p:childTnLst>
                                </p:cTn>
                              </p:par>
                              <p:par>
                                <p:cTn id="45" presetID="10" presetClass="entr" presetSubtype="0" fill="hold" nodeType="withEffect">
                                  <p:stCondLst>
                                    <p:cond delay="80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8" fill="hold" display="0">
                  <p:stCondLst>
                    <p:cond delay="indefinite"/>
                  </p:stCondLst>
                  <p:endCondLst>
                    <p:cond evt="onStopAudio" delay="0">
                      <p:tgtEl>
                        <p:sldTgt/>
                      </p:tgtEl>
                    </p:cond>
                  </p:endCondLst>
                </p:cTn>
                <p:tgtEl>
                  <p:spTgt spid="5"/>
                </p:tgtEl>
              </p:cMediaNode>
            </p:audio>
            <p:audio>
              <p:cMediaNode vol="100000" showWhenStopped="0">
                <p:cTn id="49"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0" y="5180650"/>
            <a:ext cx="7096930" cy="707886"/>
          </a:xfrm>
          <a:prstGeom prst="rect">
            <a:avLst/>
          </a:prstGeom>
        </p:spPr>
        <p:txBody>
          <a:bodyPr wrap="square">
            <a:spAutoFit/>
          </a:bodyPr>
          <a:lstStyle/>
          <a:p>
            <a:pPr algn="ctr"/>
            <a:r>
              <a:rPr lang="it-IT" sz="2000" dirty="0">
                <a:latin typeface="Bodoni 72 Book"/>
                <a:ea typeface="Montserrat Light" charset="0"/>
                <a:cs typeface="Montserrat Light" charset="0"/>
              </a:rPr>
              <a:t>FINE DELLA </a:t>
            </a:r>
            <a:r>
              <a:rPr lang="it-IT" sz="2000" dirty="0" smtClean="0">
                <a:latin typeface="Bodoni 72 Book"/>
                <a:ea typeface="Montserrat Light" charset="0"/>
                <a:cs typeface="Montserrat Light" charset="0"/>
              </a:rPr>
              <a:t>QUINTA </a:t>
            </a:r>
            <a:r>
              <a:rPr lang="it-IT" sz="2000" dirty="0">
                <a:latin typeface="Bodoni 72 Book"/>
                <a:ea typeface="Montserrat Light" charset="0"/>
                <a:cs typeface="Montserrat Light" charset="0"/>
              </a:rPr>
              <a:t>LEZIONE, CONTINUA </a:t>
            </a:r>
          </a:p>
          <a:p>
            <a:pPr algn="ctr"/>
            <a:r>
              <a:rPr lang="it-IT" sz="2000" dirty="0">
                <a:latin typeface="Bodoni 72 Book"/>
                <a:ea typeface="Montserrat Light" charset="0"/>
                <a:cs typeface="Montserrat Light" charset="0"/>
              </a:rPr>
              <a:t>A  SEGUIRCI!</a:t>
            </a:r>
          </a:p>
        </p:txBody>
      </p:sp>
      <p:pic>
        <p:nvPicPr>
          <p:cNvPr id="11" name="Immagine 10">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8724" y="2099112"/>
            <a:ext cx="3081852" cy="2435446"/>
          </a:xfrm>
          <a:prstGeom prst="rect">
            <a:avLst/>
          </a:prstGeom>
        </p:spPr>
      </p:pic>
      <p:grpSp>
        <p:nvGrpSpPr>
          <p:cNvPr id="12" name="Gruppo 11"/>
          <p:cNvGrpSpPr/>
          <p:nvPr/>
        </p:nvGrpSpPr>
        <p:grpSpPr>
          <a:xfrm>
            <a:off x="1" y="6714838"/>
            <a:ext cx="7099299" cy="373457"/>
            <a:chOff x="1" y="6714838"/>
            <a:chExt cx="7099299" cy="373457"/>
          </a:xfrm>
        </p:grpSpPr>
        <p:sp>
          <p:nvSpPr>
            <p:cNvPr id="13" name="Rettangolo 12"/>
            <p:cNvSpPr/>
            <p:nvPr/>
          </p:nvSpPr>
          <p:spPr>
            <a:xfrm>
              <a:off x="2" y="6725813"/>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14" name="Immagin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14838"/>
              <a:ext cx="1030622" cy="373457"/>
            </a:xfrm>
            <a:prstGeom prst="rect">
              <a:avLst/>
            </a:prstGeom>
          </p:spPr>
        </p:pic>
        <p:sp>
          <p:nvSpPr>
            <p:cNvPr id="15" name="Rettangolo 14"/>
            <p:cNvSpPr/>
            <p:nvPr/>
          </p:nvSpPr>
          <p:spPr>
            <a:xfrm>
              <a:off x="1000334" y="6767662"/>
              <a:ext cx="3990766" cy="283476"/>
            </a:xfrm>
            <a:prstGeom prst="rect">
              <a:avLst/>
            </a:prstGeom>
          </p:spPr>
          <p:txBody>
            <a:bodyPr wrap="square">
              <a:spAutoFit/>
            </a:bodyPr>
            <a:lstStyle/>
            <a:p>
              <a:pPr algn="ctr"/>
              <a:r>
                <a:rPr lang="it-IT" sz="1242" dirty="0">
                  <a:solidFill>
                    <a:schemeClr val="bg1"/>
                  </a:solidFill>
                  <a:latin typeface="Bodoni 72 Book" charset="0"/>
                  <a:ea typeface="Bodoni 72 Book" charset="0"/>
                  <a:cs typeface="Bodoni 72 Book" charset="0"/>
                </a:rPr>
                <a:t>EDIFICARE LA CUPOLA  DEL DUOMO DI FIRENZE</a:t>
              </a:r>
            </a:p>
          </p:txBody>
        </p:sp>
      </p:grpSp>
      <p:grpSp>
        <p:nvGrpSpPr>
          <p:cNvPr id="16" name="Gruppo 15"/>
          <p:cNvGrpSpPr/>
          <p:nvPr/>
        </p:nvGrpSpPr>
        <p:grpSpPr>
          <a:xfrm>
            <a:off x="1" y="6714838"/>
            <a:ext cx="7099299" cy="373457"/>
            <a:chOff x="1" y="6714838"/>
            <a:chExt cx="7099299" cy="373457"/>
          </a:xfrm>
        </p:grpSpPr>
        <p:sp>
          <p:nvSpPr>
            <p:cNvPr id="17" name="Rettangolo 16"/>
            <p:cNvSpPr/>
            <p:nvPr/>
          </p:nvSpPr>
          <p:spPr>
            <a:xfrm>
              <a:off x="2" y="6725813"/>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18" name="Immagin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14838"/>
              <a:ext cx="1030622" cy="373457"/>
            </a:xfrm>
            <a:prstGeom prst="rect">
              <a:avLst/>
            </a:prstGeom>
          </p:spPr>
        </p:pic>
      </p:grpSp>
      <p:sp>
        <p:nvSpPr>
          <p:cNvPr id="19" name="Rettangolo 18"/>
          <p:cNvSpPr/>
          <p:nvPr/>
        </p:nvSpPr>
        <p:spPr>
          <a:xfrm>
            <a:off x="1000334" y="6767662"/>
            <a:ext cx="4313788" cy="283476"/>
          </a:xfrm>
          <a:prstGeom prst="rect">
            <a:avLst/>
          </a:prstGeom>
        </p:spPr>
        <p:txBody>
          <a:bodyPr wrap="square">
            <a:spAutoFit/>
          </a:bodyPr>
          <a:lstStyle/>
          <a:p>
            <a:pPr algn="ctr"/>
            <a:r>
              <a:rPr lang="it-IT" sz="1242" dirty="0" smtClean="0">
                <a:solidFill>
                  <a:schemeClr val="bg1"/>
                </a:solidFill>
                <a:latin typeface="Bodoni 72 Book" charset="0"/>
                <a:ea typeface="Bodoni 72 Book" charset="0"/>
                <a:cs typeface="Bodoni 72 Book" charset="0"/>
              </a:rPr>
              <a:t>#1. EDIFICARE </a:t>
            </a:r>
            <a:r>
              <a:rPr lang="it-IT" sz="1242" dirty="0">
                <a:solidFill>
                  <a:schemeClr val="bg1"/>
                </a:solidFill>
                <a:latin typeface="Bodoni 72 Book" charset="0"/>
                <a:ea typeface="Bodoni 72 Book" charset="0"/>
                <a:cs typeface="Bodoni 72 Book" charset="0"/>
              </a:rPr>
              <a:t>LA CUPOLA  DEL DUOMO DI FIRENZE</a:t>
            </a:r>
          </a:p>
        </p:txBody>
      </p:sp>
      <p:sp>
        <p:nvSpPr>
          <p:cNvPr id="20" name="Rettangolo 19"/>
          <p:cNvSpPr/>
          <p:nvPr/>
        </p:nvSpPr>
        <p:spPr>
          <a:xfrm>
            <a:off x="0" y="6767662"/>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21" name="Immagin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26412"/>
            <a:ext cx="1030622" cy="373457"/>
          </a:xfrm>
          <a:prstGeom prst="rect">
            <a:avLst/>
          </a:prstGeom>
        </p:spPr>
      </p:pic>
      <p:sp>
        <p:nvSpPr>
          <p:cNvPr id="23" name="Rettangolo 22"/>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3"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893050" y="5969499"/>
            <a:ext cx="609600" cy="609600"/>
          </a:xfrm>
          <a:prstGeom prst="rect">
            <a:avLst/>
          </a:prstGeom>
        </p:spPr>
      </p:pic>
    </p:spTree>
    <p:custDataLst>
      <p:tags r:id="rId1"/>
    </p:custDataLst>
    <p:extLst>
      <p:ext uri="{BB962C8B-B14F-4D97-AF65-F5344CB8AC3E}">
        <p14:creationId xmlns:p14="http://schemas.microsoft.com/office/powerpoint/2010/main" val="4288343489"/>
      </p:ext>
    </p:extLst>
  </p:cSld>
  <p:clrMapOvr>
    <a:masterClrMapping/>
  </p:clrMapOvr>
  <mc:AlternateContent xmlns:mc="http://schemas.openxmlformats.org/markup-compatibility/2006">
    <mc:Choice xmlns:p14="http://schemas.microsoft.com/office/powerpoint/2010/main" Requires="p14">
      <p:transition spd="slow" p14:dur="1200" advClick="0" advTm="12000">
        <p14:prism/>
      </p:transition>
    </mc:Choice>
    <mc:Fallback>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0"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449" y="6075719"/>
            <a:ext cx="1818527" cy="747932"/>
          </a:xfrm>
          <a:prstGeom prst="rect">
            <a:avLst/>
          </a:prstGeom>
        </p:spPr>
      </p:pic>
      <p:pic>
        <p:nvPicPr>
          <p:cNvPr id="5" name="Picture 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6309" y="5766319"/>
            <a:ext cx="1524698" cy="125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0" y="322374"/>
            <a:ext cx="7099300" cy="1898790"/>
          </a:xfrm>
          <a:prstGeom prst="rect">
            <a:avLst/>
          </a:prstGeom>
        </p:spPr>
        <p:txBody>
          <a:bodyPr wrap="square">
            <a:spAutoFit/>
          </a:bodyPr>
          <a:lstStyle/>
          <a:p>
            <a:pPr algn="ctr"/>
            <a:r>
              <a:rPr lang="it-IT" sz="3313" dirty="0" smtClean="0">
                <a:solidFill>
                  <a:schemeClr val="tx1"/>
                </a:solidFill>
                <a:latin typeface="Bodoni 72 Book"/>
                <a:ea typeface="Bodoni 72 Book" charset="0"/>
                <a:cs typeface="Times New Roman" panose="02020603050405020304" pitchFamily="18" charset="0"/>
              </a:rPr>
              <a:t>CIELI DI PIETRA</a:t>
            </a:r>
          </a:p>
          <a:p>
            <a:pPr algn="ctr"/>
            <a:r>
              <a:rPr lang="it-IT" sz="3313" dirty="0" smtClean="0">
                <a:solidFill>
                  <a:schemeClr val="tx1"/>
                </a:solidFill>
                <a:latin typeface="Bodoni 72 Book"/>
                <a:ea typeface="Bodoni 72 Book" charset="0"/>
                <a:cs typeface="Times New Roman" panose="02020603050405020304" pitchFamily="18" charset="0"/>
              </a:rPr>
              <a:t>Archi</a:t>
            </a:r>
            <a:r>
              <a:rPr lang="it-IT" sz="3313" dirty="0">
                <a:solidFill>
                  <a:schemeClr val="tx1"/>
                </a:solidFill>
                <a:latin typeface="Bodoni 72 Book"/>
                <a:ea typeface="Bodoni 72 Book" charset="0"/>
                <a:cs typeface="Times New Roman" panose="02020603050405020304" pitchFamily="18" charset="0"/>
              </a:rPr>
              <a:t>, volte, cupole dall’antichità</a:t>
            </a:r>
          </a:p>
          <a:p>
            <a:pPr algn="ctr"/>
            <a:r>
              <a:rPr lang="it-IT" sz="3313" dirty="0">
                <a:solidFill>
                  <a:schemeClr val="tx1"/>
                </a:solidFill>
                <a:latin typeface="Bodoni 72 Book"/>
                <a:ea typeface="Bodoni 72 Book" charset="0"/>
                <a:cs typeface="Times New Roman" panose="02020603050405020304" pitchFamily="18" charset="0"/>
              </a:rPr>
              <a:t>fino a Filippo </a:t>
            </a:r>
            <a:r>
              <a:rPr lang="it-IT" sz="3313" dirty="0" smtClean="0">
                <a:solidFill>
                  <a:schemeClr val="tx1"/>
                </a:solidFill>
                <a:latin typeface="Bodoni 72 Book"/>
                <a:ea typeface="Bodoni 72 Book" charset="0"/>
                <a:cs typeface="Times New Roman" panose="02020603050405020304" pitchFamily="18" charset="0"/>
              </a:rPr>
              <a:t>Brunelleschi</a:t>
            </a:r>
          </a:p>
          <a:p>
            <a:pPr algn="ctr"/>
            <a:r>
              <a:rPr lang="it-IT" sz="1800" dirty="0">
                <a:solidFill>
                  <a:schemeClr val="tx1"/>
                </a:solidFill>
                <a:latin typeface="Bodoni 72 Book"/>
                <a:ea typeface="Bodoni 72 Book" charset="0"/>
                <a:cs typeface="Times New Roman" panose="02020603050405020304" pitchFamily="18" charset="0"/>
              </a:rPr>
              <a:t>A cura di Sofia </a:t>
            </a:r>
            <a:r>
              <a:rPr lang="it-IT" sz="1800" dirty="0" err="1">
                <a:solidFill>
                  <a:schemeClr val="tx1"/>
                </a:solidFill>
                <a:latin typeface="Bodoni 72 Book"/>
                <a:ea typeface="Bodoni 72 Book" charset="0"/>
                <a:cs typeface="Times New Roman" panose="02020603050405020304" pitchFamily="18" charset="0"/>
              </a:rPr>
              <a:t>Basilissi</a:t>
            </a:r>
            <a:r>
              <a:rPr lang="it-IT" sz="1800" dirty="0">
                <a:solidFill>
                  <a:schemeClr val="tx1"/>
                </a:solidFill>
                <a:latin typeface="Bodoni 72 Book"/>
                <a:ea typeface="Bodoni 72 Book" charset="0"/>
                <a:cs typeface="Times New Roman" panose="02020603050405020304" pitchFamily="18" charset="0"/>
              </a:rPr>
              <a:t> e </a:t>
            </a:r>
            <a:r>
              <a:rPr lang="it-IT" sz="1800" dirty="0" err="1">
                <a:solidFill>
                  <a:schemeClr val="tx1"/>
                </a:solidFill>
                <a:latin typeface="Bodoni 72 Book"/>
                <a:ea typeface="Bodoni 72 Book" charset="0"/>
                <a:cs typeface="Times New Roman" panose="02020603050405020304" pitchFamily="18" charset="0"/>
              </a:rPr>
              <a:t>Artes</a:t>
            </a:r>
            <a:r>
              <a:rPr lang="it-IT" sz="1800" dirty="0">
                <a:solidFill>
                  <a:schemeClr val="tx1"/>
                </a:solidFill>
                <a:latin typeface="Bodoni 72 Book"/>
                <a:ea typeface="Bodoni 72 Book" charset="0"/>
                <a:cs typeface="Times New Roman" panose="02020603050405020304" pitchFamily="18" charset="0"/>
              </a:rPr>
              <a:t> </a:t>
            </a:r>
            <a:r>
              <a:rPr lang="it-IT" sz="1800" dirty="0" err="1" smtClean="0">
                <a:solidFill>
                  <a:schemeClr val="tx1"/>
                </a:solidFill>
                <a:latin typeface="Bodoni 72 Book"/>
                <a:ea typeface="Bodoni 72 Book" charset="0"/>
                <a:cs typeface="Times New Roman" panose="02020603050405020304" pitchFamily="18" charset="0"/>
              </a:rPr>
              <a:t>Mechanicae</a:t>
            </a:r>
            <a:endParaRPr lang="it-IT" sz="1800" dirty="0">
              <a:solidFill>
                <a:schemeClr val="tx1"/>
              </a:solidFill>
              <a:latin typeface="Bodoni 72 Book"/>
              <a:ea typeface="Bodoni 72 Book" charset="0"/>
              <a:cs typeface="Times New Roman" panose="02020603050405020304" pitchFamily="18" charset="0"/>
            </a:endParaRPr>
          </a:p>
        </p:txBody>
      </p:sp>
      <p:sp>
        <p:nvSpPr>
          <p:cNvPr id="3" name="Rettangolo 2"/>
          <p:cNvSpPr/>
          <p:nvPr/>
        </p:nvSpPr>
        <p:spPr>
          <a:xfrm>
            <a:off x="518449" y="3330845"/>
            <a:ext cx="6182401" cy="1388970"/>
          </a:xfrm>
          <a:prstGeom prst="rect">
            <a:avLst/>
          </a:prstGeom>
        </p:spPr>
        <p:txBody>
          <a:bodyPr wrap="square">
            <a:spAutoFit/>
          </a:bodyPr>
          <a:lstStyle/>
          <a:p>
            <a:pPr algn="ctr"/>
            <a:endParaRPr lang="it-IT" dirty="0">
              <a:solidFill>
                <a:schemeClr val="tx1"/>
              </a:solidFill>
              <a:latin typeface="Bodoni 72 Book" charset="0"/>
              <a:ea typeface="Bodoni 72 Book" charset="0"/>
              <a:cs typeface="Bodoni 72 Book" charset="0"/>
            </a:endParaRPr>
          </a:p>
          <a:p>
            <a:pPr algn="ctr"/>
            <a:r>
              <a:rPr lang="it-IT" sz="3313" dirty="0" smtClean="0">
                <a:solidFill>
                  <a:schemeClr val="tx1"/>
                </a:solidFill>
                <a:latin typeface="Bodoni 72 Book" charset="0"/>
                <a:ea typeface="Bodoni 72 Book" charset="0"/>
                <a:cs typeface="Bodoni 72 Book" charset="0"/>
              </a:rPr>
              <a:t>#5. </a:t>
            </a:r>
            <a:r>
              <a:rPr lang="it-IT" sz="3313" dirty="0" smtClean="0">
                <a:latin typeface="Bodoni 72 Book" charset="0"/>
                <a:ea typeface="Bodoni 72 Book" charset="0"/>
                <a:cs typeface="Bodoni 72 Book" charset="0"/>
              </a:rPr>
              <a:t>LE MACCHINE DI BRUNELLESCHI</a:t>
            </a:r>
            <a:endParaRPr lang="it-IT" sz="3313" dirty="0">
              <a:solidFill>
                <a:schemeClr val="tx1"/>
              </a:solidFill>
              <a:latin typeface="Bodoni 72 Book" charset="0"/>
              <a:ea typeface="Bodoni 72 Book" charset="0"/>
              <a:cs typeface="Bodoni 72 Book" charset="0"/>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50958" y="6214051"/>
            <a:ext cx="609600" cy="609600"/>
          </a:xfrm>
          <a:prstGeom prst="rect">
            <a:avLst/>
          </a:prstGeom>
        </p:spPr>
      </p:pic>
    </p:spTree>
    <p:extLst>
      <p:ext uri="{BB962C8B-B14F-4D97-AF65-F5344CB8AC3E}">
        <p14:creationId xmlns:p14="http://schemas.microsoft.com/office/powerpoint/2010/main" val="1389296392"/>
      </p:ext>
    </p:extLst>
  </p:cSld>
  <p:clrMapOvr>
    <a:masterClrMapping/>
  </p:clrMapOvr>
  <mc:AlternateContent xmlns:mc="http://schemas.openxmlformats.org/markup-compatibility/2006">
    <mc:Choice xmlns:p14="http://schemas.microsoft.com/office/powerpoint/2010/main" Requires="p14">
      <p:transition spd="slow" p14:dur="2000" advClick="0" advTm="17000">
        <p14:prism isContent="1"/>
      </p:transition>
    </mc:Choice>
    <mc:Fallback>
      <p:transition spd="slow"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3"/>
        <p14:stopEvt time="170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05784" y="56888"/>
            <a:ext cx="5478088"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…nella precedente lezione…</a:t>
            </a:r>
            <a:endParaRPr lang="it-IT" dirty="0">
              <a:solidFill>
                <a:srgbClr val="FE6161"/>
              </a:solidFill>
              <a:latin typeface="Bodoni 72 Book"/>
            </a:endParaRPr>
          </a:p>
        </p:txBody>
      </p:sp>
      <p:sp>
        <p:nvSpPr>
          <p:cNvPr id="15" name="Rettangolo 14"/>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16" name="Immagin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17" name="Rettangolo 16"/>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12" name="Immagine 11" descr="Immagine che contiene esterni, edificio, orologio, torre&#10;&#10;Descrizione generata automaticamente">
            <a:extLst>
              <a:ext uri="{FF2B5EF4-FFF2-40B4-BE49-F238E27FC236}">
                <a16:creationId xmlns="" xmlns:a16="http://schemas.microsoft.com/office/drawing/2014/main" id="{E017D622-08CE-4EB4-8DC2-556836EF72C4}"/>
              </a:ext>
            </a:extLst>
          </p:cNvPr>
          <p:cNvPicPr>
            <a:picLocks noChangeAspect="1"/>
          </p:cNvPicPr>
          <p:nvPr/>
        </p:nvPicPr>
        <p:blipFill rotWithShape="1">
          <a:blip r:embed="rId6"/>
          <a:srcRect b="2873"/>
          <a:stretch/>
        </p:blipFill>
        <p:spPr>
          <a:xfrm>
            <a:off x="1" y="902621"/>
            <a:ext cx="3109462" cy="4526629"/>
          </a:xfrm>
          <a:prstGeom prst="rect">
            <a:avLst/>
          </a:prstGeom>
        </p:spPr>
      </p:pic>
      <p:pic>
        <p:nvPicPr>
          <p:cNvPr id="18" name="Google Shape;170;p31" descr="scaffolding-wood.jpg"/>
          <p:cNvPicPr preferRelativeResize="0"/>
          <p:nvPr/>
        </p:nvPicPr>
        <p:blipFill rotWithShape="1">
          <a:blip r:embed="rId7">
            <a:alphaModFix/>
          </a:blip>
          <a:srcRect t="1697"/>
          <a:stretch/>
        </p:blipFill>
        <p:spPr>
          <a:xfrm>
            <a:off x="3109463" y="900902"/>
            <a:ext cx="3989837" cy="4527842"/>
          </a:xfrm>
          <a:prstGeom prst="rect">
            <a:avLst/>
          </a:prstGeom>
          <a:noFill/>
          <a:ln>
            <a:noFill/>
          </a:ln>
        </p:spPr>
      </p:pic>
      <p:pic>
        <p:nvPicPr>
          <p:cNvPr id="19" name="Google Shape;182;p32" descr="44611_00001z.jpg"/>
          <p:cNvPicPr preferRelativeResize="0">
            <a:picLocks noChangeAspect="1"/>
          </p:cNvPicPr>
          <p:nvPr/>
        </p:nvPicPr>
        <p:blipFill rotWithShape="1">
          <a:blip r:embed="rId8">
            <a:alphaModFix/>
          </a:blip>
          <a:srcRect t="2741"/>
          <a:stretch/>
        </p:blipFill>
        <p:spPr>
          <a:xfrm>
            <a:off x="1381186" y="900902"/>
            <a:ext cx="4267283" cy="5317515"/>
          </a:xfrm>
          <a:prstGeom prst="rect">
            <a:avLst/>
          </a:prstGeom>
          <a:noFill/>
          <a:ln>
            <a:noFill/>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99630" y="6299787"/>
            <a:ext cx="609600" cy="609600"/>
          </a:xfrm>
          <a:prstGeom prst="rect">
            <a:avLst/>
          </a:prstGeom>
        </p:spPr>
      </p:pic>
    </p:spTree>
    <p:extLst>
      <p:ext uri="{BB962C8B-B14F-4D97-AF65-F5344CB8AC3E}">
        <p14:creationId xmlns:p14="http://schemas.microsoft.com/office/powerpoint/2010/main" val="1356563926"/>
      </p:ext>
    </p:extLst>
  </p:cSld>
  <p:clrMapOvr>
    <a:masterClrMapping/>
  </p:clrMapOvr>
  <mc:AlternateContent xmlns:mc="http://schemas.openxmlformats.org/markup-compatibility/2006">
    <mc:Choice xmlns:p14="http://schemas.microsoft.com/office/powerpoint/2010/main" Requires="p14">
      <p:transition spd="slow" p14:dur="2000" advClick="0" advTm="18000">
        <p14:prism isContent="1"/>
      </p:transition>
    </mc:Choice>
    <mc:Fallback>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17"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nodeType="withEffect">
                                  <p:stCondLst>
                                    <p:cond delay="70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xit" presetSubtype="0" fill="hold" nodeType="withEffect">
                                  <p:stCondLst>
                                    <p:cond delay="850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nodeType="withEffect">
                                  <p:stCondLst>
                                    <p:cond delay="850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0" presetClass="entr" presetSubtype="0" fill="hold" nodeType="withEffect">
                                  <p:stCondLst>
                                    <p:cond delay="85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5" name="Immagin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pic>
        <p:nvPicPr>
          <p:cNvPr id="7" name="Google Shape;232;p38"/>
          <p:cNvPicPr preferRelativeResize="0">
            <a:picLocks noChangeAspect="1"/>
          </p:cNvPicPr>
          <p:nvPr/>
        </p:nvPicPr>
        <p:blipFill rotWithShape="1">
          <a:blip r:embed="rId8"/>
          <a:srcRect l="-1" r="1767" b="14358"/>
          <a:stretch/>
        </p:blipFill>
        <p:spPr>
          <a:xfrm>
            <a:off x="-73865" y="481600"/>
            <a:ext cx="3604465" cy="3106313"/>
          </a:xfrm>
          <a:prstGeom prst="rect">
            <a:avLst/>
          </a:prstGeom>
          <a:noFill/>
        </p:spPr>
      </p:pic>
      <p:pic>
        <p:nvPicPr>
          <p:cNvPr id="8" name="Immagine 7" descr="Immagine che contiene vecchio, sedendo, largo, tavolo&#10;&#10;Descrizione generata automaticamente">
            <a:extLst>
              <a:ext uri="{FF2B5EF4-FFF2-40B4-BE49-F238E27FC236}">
                <a16:creationId xmlns="" xmlns:a16="http://schemas.microsoft.com/office/drawing/2014/main" id="{522F67B0-9988-4461-9E67-42F8788D6824}"/>
              </a:ext>
            </a:extLst>
          </p:cNvPr>
          <p:cNvPicPr>
            <a:picLocks noChangeAspect="1"/>
          </p:cNvPicPr>
          <p:nvPr/>
        </p:nvPicPr>
        <p:blipFill rotWithShape="1">
          <a:blip r:embed="rId9"/>
          <a:srcRect t="11177" r="1621" b="33781"/>
          <a:stretch/>
        </p:blipFill>
        <p:spPr>
          <a:xfrm>
            <a:off x="-73865" y="3587913"/>
            <a:ext cx="3604466" cy="3026247"/>
          </a:xfrm>
          <a:prstGeom prst="rect">
            <a:avLst/>
          </a:prstGeom>
        </p:spPr>
      </p:pic>
      <p:pic>
        <p:nvPicPr>
          <p:cNvPr id="10" name="Immagine 9">
            <a:extLst>
              <a:ext uri="{FF2B5EF4-FFF2-40B4-BE49-F238E27FC236}">
                <a16:creationId xmlns="" xmlns:a16="http://schemas.microsoft.com/office/drawing/2014/main" id="{73CF6339-47EE-4512-B479-E1730A80CE73}"/>
              </a:ext>
            </a:extLst>
          </p:cNvPr>
          <p:cNvPicPr>
            <a:picLocks noChangeAspect="1"/>
          </p:cNvPicPr>
          <p:nvPr/>
        </p:nvPicPr>
        <p:blipFill rotWithShape="1">
          <a:blip r:embed="rId10"/>
          <a:srcRect l="362" b="39359"/>
          <a:stretch/>
        </p:blipFill>
        <p:spPr>
          <a:xfrm>
            <a:off x="3530600" y="537280"/>
            <a:ext cx="3596638" cy="3050783"/>
          </a:xfrm>
          <a:prstGeom prst="rect">
            <a:avLst/>
          </a:prstGeom>
        </p:spPr>
      </p:pic>
      <p:pic>
        <p:nvPicPr>
          <p:cNvPr id="11" name="Immagine 10" descr="Immagine che contiene mappa, testo, disegnando&#10;&#10;Descrizione generata automaticamente">
            <a:extLst>
              <a:ext uri="{FF2B5EF4-FFF2-40B4-BE49-F238E27FC236}">
                <a16:creationId xmlns="" xmlns:a16="http://schemas.microsoft.com/office/drawing/2014/main" id="{35C5EBC2-1307-4FBA-A667-CB651DD2FD4E}"/>
              </a:ext>
            </a:extLst>
          </p:cNvPr>
          <p:cNvPicPr>
            <a:picLocks noChangeAspect="1"/>
          </p:cNvPicPr>
          <p:nvPr/>
        </p:nvPicPr>
        <p:blipFill rotWithShape="1">
          <a:blip r:embed="rId11"/>
          <a:srcRect r="16657" b="-2"/>
          <a:stretch/>
        </p:blipFill>
        <p:spPr>
          <a:xfrm>
            <a:off x="3527749" y="3587913"/>
            <a:ext cx="3618705" cy="3028528"/>
          </a:xfrm>
          <a:prstGeom prst="rect">
            <a:avLst/>
          </a:prstGeom>
        </p:spPr>
      </p:pic>
      <p:sp>
        <p:nvSpPr>
          <p:cNvPr id="12" name="CasellaDiTesto 11"/>
          <p:cNvSpPr txBox="1"/>
          <p:nvPr/>
        </p:nvSpPr>
        <p:spPr>
          <a:xfrm>
            <a:off x="810605" y="-4887"/>
            <a:ext cx="5478088"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pic>
        <p:nvPicPr>
          <p:cNvPr id="9" name="Google Shape;231;p38" descr="73_GHIBERTI_BR228_105r.jpg"/>
          <p:cNvPicPr preferRelativeResize="0">
            <a:picLocks noChangeAspect="1"/>
          </p:cNvPicPr>
          <p:nvPr/>
        </p:nvPicPr>
        <p:blipFill rotWithShape="1">
          <a:blip r:embed="rId12"/>
          <a:srcRect l="18249" t="3767" r="8064" b="3048"/>
          <a:stretch/>
        </p:blipFill>
        <p:spPr>
          <a:xfrm>
            <a:off x="1825568" y="1024153"/>
            <a:ext cx="3540852" cy="5206758"/>
          </a:xfrm>
          <a:prstGeom prst="rect">
            <a:avLst/>
          </a:prstGeom>
          <a:noFill/>
        </p:spPr>
      </p:pic>
      <p:sp>
        <p:nvSpPr>
          <p:cNvPr id="13" name="Rettangolo 12"/>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831998" y="6017781"/>
            <a:ext cx="609600" cy="609600"/>
          </a:xfrm>
          <a:prstGeom prst="rect">
            <a:avLst/>
          </a:prstGeom>
        </p:spPr>
      </p:pic>
      <p:pic>
        <p:nvPicPr>
          <p:cNvPr id="6"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63017" y="6004560"/>
            <a:ext cx="609600" cy="609600"/>
          </a:xfrm>
          <a:prstGeom prst="rect">
            <a:avLst/>
          </a:prstGeom>
        </p:spPr>
      </p:pic>
    </p:spTree>
    <p:extLst>
      <p:ext uri="{BB962C8B-B14F-4D97-AF65-F5344CB8AC3E}">
        <p14:creationId xmlns:p14="http://schemas.microsoft.com/office/powerpoint/2010/main" val="1444204254"/>
      </p:ext>
    </p:extLst>
  </p:cSld>
  <p:clrMapOvr>
    <a:masterClrMapping/>
  </p:clrMapOvr>
  <mc:AlternateContent xmlns:mc="http://schemas.openxmlformats.org/markup-compatibility/2006">
    <mc:Choice xmlns:p14="http://schemas.microsoft.com/office/powerpoint/2010/main" Requires="p14">
      <p:transition spd="slow" p14:dur="2000" advClick="0" advTm="45000">
        <p14:prism isContent="1"/>
      </p:transition>
    </mc:Choice>
    <mc:Fallback>
      <p:transition spd="slow"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15" fill="hold"/>
                                        <p:tgtEl>
                                          <p:spTgt spid="2"/>
                                        </p:tgtEl>
                                      </p:cBhvr>
                                    </p:cmd>
                                  </p:childTnLst>
                                </p:cTn>
                              </p:par>
                              <p:par>
                                <p:cTn id="7" presetID="2" presetClass="entr" presetSubtype="8"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2000" fill="hold"/>
                                        <p:tgtEl>
                                          <p:spTgt spid="7"/>
                                        </p:tgtEl>
                                        <p:attrNameLst>
                                          <p:attrName>ppt_x</p:attrName>
                                        </p:attrNameLst>
                                      </p:cBhvr>
                                      <p:tavLst>
                                        <p:tav tm="0">
                                          <p:val>
                                            <p:strVal val="0-#ppt_w/2"/>
                                          </p:val>
                                        </p:tav>
                                        <p:tav tm="100000">
                                          <p:val>
                                            <p:strVal val="#ppt_x"/>
                                          </p:val>
                                        </p:tav>
                                      </p:tavLst>
                                    </p:anim>
                                    <p:anim calcmode="lin" valueType="num">
                                      <p:cBhvr additive="base">
                                        <p:cTn id="10" dur="20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7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2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0-#ppt_w/2"/>
                                          </p:val>
                                        </p:tav>
                                        <p:tav tm="100000">
                                          <p:val>
                                            <p:strVal val="#ppt_x"/>
                                          </p:val>
                                        </p:tav>
                                      </p:tavLst>
                                    </p:anim>
                                    <p:anim calcmode="lin" valueType="num">
                                      <p:cBhvr additive="base">
                                        <p:cTn id="18" dur="20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170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000" fill="hold"/>
                                        <p:tgtEl>
                                          <p:spTgt spid="11"/>
                                        </p:tgtEl>
                                        <p:attrNameLst>
                                          <p:attrName>ppt_x</p:attrName>
                                        </p:attrNameLst>
                                      </p:cBhvr>
                                      <p:tavLst>
                                        <p:tav tm="0">
                                          <p:val>
                                            <p:strVal val="1+#ppt_w/2"/>
                                          </p:val>
                                        </p:tav>
                                        <p:tav tm="100000">
                                          <p:val>
                                            <p:strVal val="#ppt_x"/>
                                          </p:val>
                                        </p:tav>
                                      </p:tavLst>
                                    </p:anim>
                                    <p:anim calcmode="lin" valueType="num">
                                      <p:cBhvr additive="base">
                                        <p:cTn id="22" dur="2000" fill="hold"/>
                                        <p:tgtEl>
                                          <p:spTgt spid="11"/>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22000"/>
                                  </p:stCondLst>
                                  <p:childTnLst>
                                    <p:set>
                                      <p:cBhvr>
                                        <p:cTn id="24" dur="1" fill="hold">
                                          <p:stCondLst>
                                            <p:cond delay="0"/>
                                          </p:stCondLst>
                                        </p:cTn>
                                        <p:tgtEl>
                                          <p:spTgt spid="9"/>
                                        </p:tgtEl>
                                        <p:attrNameLst>
                                          <p:attrName>style.visibility</p:attrName>
                                        </p:attrNameLst>
                                      </p:cBhvr>
                                      <p:to>
                                        <p:strVal val="visible"/>
                                      </p:to>
                                    </p:set>
                                    <p:anim calcmode="lin" valueType="num">
                                      <p:cBhvr>
                                        <p:cTn id="25" dur="2000" fill="hold"/>
                                        <p:tgtEl>
                                          <p:spTgt spid="9"/>
                                        </p:tgtEl>
                                        <p:attrNameLst>
                                          <p:attrName>ppt_w</p:attrName>
                                        </p:attrNameLst>
                                      </p:cBhvr>
                                      <p:tavLst>
                                        <p:tav tm="0">
                                          <p:val>
                                            <p:fltVal val="0"/>
                                          </p:val>
                                        </p:tav>
                                        <p:tav tm="100000">
                                          <p:val>
                                            <p:strVal val="#ppt_w"/>
                                          </p:val>
                                        </p:tav>
                                      </p:tavLst>
                                    </p:anim>
                                    <p:anim calcmode="lin" valueType="num">
                                      <p:cBhvr>
                                        <p:cTn id="26" dur="2000" fill="hold"/>
                                        <p:tgtEl>
                                          <p:spTgt spid="9"/>
                                        </p:tgtEl>
                                        <p:attrNameLst>
                                          <p:attrName>ppt_h</p:attrName>
                                        </p:attrNameLst>
                                      </p:cBhvr>
                                      <p:tavLst>
                                        <p:tav tm="0">
                                          <p:val>
                                            <p:fltVal val="0"/>
                                          </p:val>
                                        </p:tav>
                                        <p:tav tm="100000">
                                          <p:val>
                                            <p:strVal val="#ppt_h"/>
                                          </p:val>
                                        </p:tav>
                                      </p:tavLst>
                                    </p:anim>
                                    <p:animEffect transition="in" filter="fade">
                                      <p:cBhvr>
                                        <p:cTn id="27" dur="2000"/>
                                        <p:tgtEl>
                                          <p:spTgt spid="9"/>
                                        </p:tgtEl>
                                      </p:cBhvr>
                                    </p:animEffect>
                                  </p:childTnLst>
                                </p:cTn>
                              </p:par>
                            </p:childTnLst>
                          </p:cTn>
                        </p:par>
                        <p:par>
                          <p:cTn id="28" fill="hold">
                            <p:stCondLst>
                              <p:cond delay="35015"/>
                            </p:stCondLst>
                            <p:childTnLst>
                              <p:par>
                                <p:cTn id="29" presetID="1" presetClass="mediacall" presetSubtype="0" fill="hold" nodeType="afterEffect">
                                  <p:stCondLst>
                                    <p:cond delay="0"/>
                                  </p:stCondLst>
                                  <p:childTnLst>
                                    <p:cmd type="call" cmd="playFrom(0.0)">
                                      <p:cBhvr>
                                        <p:cTn id="30" dur="95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1" fill="hold" display="0">
                  <p:stCondLst>
                    <p:cond delay="indefinite"/>
                  </p:stCondLst>
                  <p:endCondLst>
                    <p:cond evt="onStopAudio" delay="0">
                      <p:tgtEl>
                        <p:sldTgt/>
                      </p:tgtEl>
                    </p:cond>
                  </p:endCondLst>
                </p:cTn>
                <p:tgtEl>
                  <p:spTgt spid="2"/>
                </p:tgtEl>
              </p:cMediaNode>
            </p:audio>
            <p:audio>
              <p:cMediaNode vol="100000" showWhenStopped="0">
                <p:cTn id="32"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7" name="CasellaDiTesto 6"/>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pic>
        <p:nvPicPr>
          <p:cNvPr id="8" name="Google Shape;216;p36" descr="Erone_Cam01_AC_C_Final_001.jpg"/>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5000"/>
                    </a14:imgEffect>
                  </a14:imgLayer>
                </a14:imgProps>
              </a:ext>
            </a:extLst>
          </a:blip>
          <a:srcRect t="3657" b="6133"/>
          <a:stretch/>
        </p:blipFill>
        <p:spPr>
          <a:xfrm>
            <a:off x="3628571" y="1123043"/>
            <a:ext cx="3470727" cy="3797299"/>
          </a:xfrm>
          <a:prstGeom prst="rect">
            <a:avLst/>
          </a:prstGeom>
          <a:noFill/>
          <a:ln>
            <a:noFill/>
          </a:ln>
        </p:spPr>
      </p:pic>
      <p:pic>
        <p:nvPicPr>
          <p:cNvPr id="9" name="Google Shape;217;p36" descr="erone.tiff"/>
          <p:cNvPicPr preferRelativeResize="0"/>
          <p:nvPr/>
        </p:nvPicPr>
        <p:blipFill rotWithShape="1">
          <a:blip r:embed="rId8">
            <a:alphaModFix/>
          </a:blip>
          <a:srcRect/>
          <a:stretch/>
        </p:blipFill>
        <p:spPr>
          <a:xfrm>
            <a:off x="14514" y="785646"/>
            <a:ext cx="3453377" cy="5147069"/>
          </a:xfrm>
          <a:prstGeom prst="rect">
            <a:avLst/>
          </a:prstGeom>
          <a:ln>
            <a:noFill/>
          </a:ln>
          <a:effectLst>
            <a:outerShdw blurRad="292100" dist="139700" dir="2700000" algn="tl" rotWithShape="0">
              <a:srgbClr val="333333">
                <a:alpha val="65000"/>
              </a:srgbClr>
            </a:outerShdw>
          </a:effectLst>
        </p:spPr>
      </p:pic>
      <p:sp>
        <p:nvSpPr>
          <p:cNvPr id="11" name="CasellaDiTesto 10"/>
          <p:cNvSpPr txBox="1"/>
          <p:nvPr/>
        </p:nvSpPr>
        <p:spPr>
          <a:xfrm>
            <a:off x="4078322" y="757723"/>
            <a:ext cx="2571224"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b="0" dirty="0" err="1" smtClean="0">
                <a:solidFill>
                  <a:srgbClr val="FE6161"/>
                </a:solidFill>
                <a:latin typeface="Bodoni 72 Book"/>
              </a:rPr>
              <a:t>Erone</a:t>
            </a:r>
            <a:r>
              <a:rPr lang="it-IT" sz="2000" b="0" dirty="0" smtClean="0">
                <a:solidFill>
                  <a:srgbClr val="FE6161"/>
                </a:solidFill>
                <a:latin typeface="Bodoni 72 Book"/>
              </a:rPr>
              <a:t> di Alessandria</a:t>
            </a:r>
            <a:endParaRPr lang="it-IT" sz="2000" b="0" dirty="0">
              <a:solidFill>
                <a:srgbClr val="FE6161"/>
              </a:solidFill>
              <a:latin typeface="Bodoni 72 Book"/>
            </a:endParaRPr>
          </a:p>
        </p:txBody>
      </p:sp>
      <p:sp>
        <p:nvSpPr>
          <p:cNvPr id="12" name="Ovale 11"/>
          <p:cNvSpPr/>
          <p:nvPr/>
        </p:nvSpPr>
        <p:spPr>
          <a:xfrm>
            <a:off x="6485354" y="3210953"/>
            <a:ext cx="164192" cy="159655"/>
          </a:xfrm>
          <a:prstGeom prst="ellipse">
            <a:avLst/>
          </a:prstGeom>
          <a:solidFill>
            <a:srgbClr val="FE6161"/>
          </a:solidFill>
          <a:ln>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5522723" y="2684476"/>
            <a:ext cx="164192" cy="159655"/>
          </a:xfrm>
          <a:prstGeom prst="ellipse">
            <a:avLst/>
          </a:prstGeom>
          <a:solidFill>
            <a:srgbClr val="FE6161"/>
          </a:solidFill>
          <a:ln>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4305945" y="2684476"/>
            <a:ext cx="164192" cy="159655"/>
          </a:xfrm>
          <a:prstGeom prst="ellipse">
            <a:avLst/>
          </a:prstGeom>
          <a:solidFill>
            <a:srgbClr val="FE6161"/>
          </a:solidFill>
          <a:ln>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4402555" y="3210953"/>
            <a:ext cx="164192" cy="159655"/>
          </a:xfrm>
          <a:prstGeom prst="ellipse">
            <a:avLst/>
          </a:prstGeom>
          <a:solidFill>
            <a:srgbClr val="FE6161"/>
          </a:solidFill>
          <a:ln>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3847287" y="5816459"/>
            <a:ext cx="1081507"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b="0" dirty="0" smtClean="0">
                <a:solidFill>
                  <a:srgbClr val="FE6161"/>
                </a:solidFill>
                <a:latin typeface="Bodoni 72 Book"/>
              </a:rPr>
              <a:t>stralli</a:t>
            </a:r>
            <a:endParaRPr lang="it-IT" sz="2000" b="0" dirty="0">
              <a:solidFill>
                <a:srgbClr val="FE6161"/>
              </a:solidFill>
              <a:latin typeface="Bodoni 72 Book"/>
            </a:endParaRPr>
          </a:p>
        </p:txBody>
      </p:sp>
      <p:sp>
        <p:nvSpPr>
          <p:cNvPr id="17" name="CasellaDiTesto 16"/>
          <p:cNvSpPr txBox="1"/>
          <p:nvPr/>
        </p:nvSpPr>
        <p:spPr>
          <a:xfrm>
            <a:off x="5148491" y="5816459"/>
            <a:ext cx="1978174"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b="0" dirty="0">
                <a:solidFill>
                  <a:srgbClr val="FE6161"/>
                </a:solidFill>
                <a:latin typeface="Bodoni 72 Book"/>
              </a:rPr>
              <a:t>a</a:t>
            </a:r>
            <a:r>
              <a:rPr lang="it-IT" sz="2000" b="0" dirty="0" smtClean="0">
                <a:solidFill>
                  <a:srgbClr val="FE6161"/>
                </a:solidFill>
                <a:latin typeface="Bodoni 72 Book"/>
              </a:rPr>
              <a:t>rgano a mano</a:t>
            </a:r>
            <a:endParaRPr lang="it-IT" sz="2000" b="0" dirty="0">
              <a:solidFill>
                <a:srgbClr val="FE6161"/>
              </a:solidFill>
              <a:latin typeface="Bodoni 72 Book"/>
            </a:endParaRPr>
          </a:p>
        </p:txBody>
      </p:sp>
      <p:sp>
        <p:nvSpPr>
          <p:cNvPr id="18" name="Ovale 17"/>
          <p:cNvSpPr/>
          <p:nvPr/>
        </p:nvSpPr>
        <p:spPr>
          <a:xfrm>
            <a:off x="5148491" y="2941864"/>
            <a:ext cx="164192" cy="159655"/>
          </a:xfrm>
          <a:prstGeom prst="ellipse">
            <a:avLst/>
          </a:prstGeom>
          <a:solidFill>
            <a:srgbClr val="88FFCB"/>
          </a:solidFill>
          <a:ln>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p:cNvSpPr txBox="1"/>
          <p:nvPr/>
        </p:nvSpPr>
        <p:spPr>
          <a:xfrm>
            <a:off x="4728251" y="5187533"/>
            <a:ext cx="1434805"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dirty="0" smtClean="0">
                <a:solidFill>
                  <a:srgbClr val="88FFCB"/>
                </a:solidFill>
                <a:latin typeface="Bodoni 72 Book"/>
              </a:rPr>
              <a:t>montante</a:t>
            </a:r>
            <a:endParaRPr lang="it-IT" sz="2000" dirty="0">
              <a:solidFill>
                <a:srgbClr val="88FFCB"/>
              </a:solidFill>
              <a:latin typeface="Bodoni 72 Book"/>
            </a:endParaRPr>
          </a:p>
        </p:txBody>
      </p:sp>
      <p:sp>
        <p:nvSpPr>
          <p:cNvPr id="20" name="Ovale 19"/>
          <p:cNvSpPr/>
          <p:nvPr/>
        </p:nvSpPr>
        <p:spPr>
          <a:xfrm>
            <a:off x="4815627" y="3521877"/>
            <a:ext cx="707096" cy="739253"/>
          </a:xfrm>
          <a:prstGeom prst="ellipse">
            <a:avLst/>
          </a:prstGeom>
          <a:noFill/>
          <a:ln w="79375">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Google Shape;218;p36" descr="gallery_4b8fbce5c4aae_1af6826.jpg"/>
          <p:cNvPicPr preferRelativeResize="0"/>
          <p:nvPr/>
        </p:nvPicPr>
        <p:blipFill rotWithShape="1">
          <a:blip r:embed="rId9">
            <a:alphaModFix/>
          </a:blip>
          <a:srcRect/>
          <a:stretch/>
        </p:blipFill>
        <p:spPr>
          <a:xfrm>
            <a:off x="0" y="773158"/>
            <a:ext cx="7099298" cy="5238254"/>
          </a:xfrm>
          <a:prstGeom prst="rect">
            <a:avLst/>
          </a:prstGeom>
          <a:noFill/>
          <a:ln>
            <a:noFill/>
          </a:ln>
        </p:spPr>
      </p:pic>
      <p:sp>
        <p:nvSpPr>
          <p:cNvPr id="24" name="Rettangolo 23"/>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2160" y="6481912"/>
            <a:ext cx="609600" cy="609600"/>
          </a:xfrm>
          <a:prstGeom prst="rect">
            <a:avLst/>
          </a:prstGeom>
        </p:spPr>
      </p:pic>
    </p:spTree>
    <p:extLst>
      <p:ext uri="{BB962C8B-B14F-4D97-AF65-F5344CB8AC3E}">
        <p14:creationId xmlns:p14="http://schemas.microsoft.com/office/powerpoint/2010/main" val="1445001951"/>
      </p:ext>
    </p:extLst>
  </p:cSld>
  <p:clrMapOvr>
    <a:masterClrMapping/>
  </p:clrMapOvr>
  <mc:AlternateContent xmlns:mc="http://schemas.openxmlformats.org/markup-compatibility/2006">
    <mc:Choice xmlns:p14="http://schemas.microsoft.com/office/powerpoint/2010/main" Requires="p14">
      <p:transition spd="slow" p14:dur="2000" advClick="0" advTm="38000">
        <p14:prism isContent="1"/>
      </p:transition>
    </mc:Choice>
    <mc:Fallback>
      <p:transition spd="slow" advClick="0"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033"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6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120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120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160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16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16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160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18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240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240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 presetClass="exit" presetSubtype="0" fill="hold" nodeType="withEffect">
                                  <p:stCondLst>
                                    <p:cond delay="29000"/>
                                  </p:stCondLst>
                                  <p:childTnLst>
                                    <p:set>
                                      <p:cBhvr>
                                        <p:cTn id="44" dur="1" fill="hold">
                                          <p:stCondLst>
                                            <p:cond delay="999"/>
                                          </p:stCondLst>
                                        </p:cTn>
                                        <p:tgtEl>
                                          <p:spTgt spid="9"/>
                                        </p:tgtEl>
                                        <p:attrNameLst>
                                          <p:attrName>style.visibility</p:attrName>
                                        </p:attrNameLst>
                                      </p:cBhvr>
                                      <p:to>
                                        <p:strVal val="hidden"/>
                                      </p:to>
                                    </p:set>
                                  </p:childTnLst>
                                </p:cTn>
                              </p:par>
                              <p:par>
                                <p:cTn id="45" presetID="1" presetClass="exit" presetSubtype="0" fill="hold" grpId="1" nodeType="withEffect">
                                  <p:stCondLst>
                                    <p:cond delay="29000"/>
                                  </p:stCondLst>
                                  <p:childTnLst>
                                    <p:set>
                                      <p:cBhvr>
                                        <p:cTn id="46" dur="1" fill="hold">
                                          <p:stCondLst>
                                            <p:cond delay="999"/>
                                          </p:stCondLst>
                                        </p:cTn>
                                        <p:tgtEl>
                                          <p:spTgt spid="11"/>
                                        </p:tgtEl>
                                        <p:attrNameLst>
                                          <p:attrName>style.visibility</p:attrName>
                                        </p:attrNameLst>
                                      </p:cBhvr>
                                      <p:to>
                                        <p:strVal val="hidden"/>
                                      </p:to>
                                    </p:set>
                                  </p:childTnLst>
                                </p:cTn>
                              </p:par>
                              <p:par>
                                <p:cTn id="47" presetID="1" presetClass="exit" presetSubtype="0" fill="hold" grpId="1" nodeType="withEffect">
                                  <p:stCondLst>
                                    <p:cond delay="29000"/>
                                  </p:stCondLst>
                                  <p:childTnLst>
                                    <p:set>
                                      <p:cBhvr>
                                        <p:cTn id="48" dur="1" fill="hold">
                                          <p:stCondLst>
                                            <p:cond delay="999"/>
                                          </p:stCondLst>
                                        </p:cTn>
                                        <p:tgtEl>
                                          <p:spTgt spid="18"/>
                                        </p:tgtEl>
                                        <p:attrNameLst>
                                          <p:attrName>style.visibility</p:attrName>
                                        </p:attrNameLst>
                                      </p:cBhvr>
                                      <p:to>
                                        <p:strVal val="hidden"/>
                                      </p:to>
                                    </p:set>
                                  </p:childTnLst>
                                </p:cTn>
                              </p:par>
                              <p:par>
                                <p:cTn id="49" presetID="1" presetClass="exit" presetSubtype="0" fill="hold" grpId="1" nodeType="withEffect">
                                  <p:stCondLst>
                                    <p:cond delay="29000"/>
                                  </p:stCondLst>
                                  <p:childTnLst>
                                    <p:set>
                                      <p:cBhvr>
                                        <p:cTn id="50" dur="1" fill="hold">
                                          <p:stCondLst>
                                            <p:cond delay="999"/>
                                          </p:stCondLst>
                                        </p:cTn>
                                        <p:tgtEl>
                                          <p:spTgt spid="19"/>
                                        </p:tgtEl>
                                        <p:attrNameLst>
                                          <p:attrName>style.visibility</p:attrName>
                                        </p:attrNameLst>
                                      </p:cBhvr>
                                      <p:to>
                                        <p:strVal val="hidden"/>
                                      </p:to>
                                    </p:set>
                                  </p:childTnLst>
                                </p:cTn>
                              </p:par>
                              <p:par>
                                <p:cTn id="51" presetID="1" presetClass="exit" presetSubtype="0" fill="hold" grpId="1" nodeType="withEffect">
                                  <p:stCondLst>
                                    <p:cond delay="29000"/>
                                  </p:stCondLst>
                                  <p:childTnLst>
                                    <p:set>
                                      <p:cBhvr>
                                        <p:cTn id="52" dur="1" fill="hold">
                                          <p:stCondLst>
                                            <p:cond delay="999"/>
                                          </p:stCondLst>
                                        </p:cTn>
                                        <p:tgtEl>
                                          <p:spTgt spid="14"/>
                                        </p:tgtEl>
                                        <p:attrNameLst>
                                          <p:attrName>style.visibility</p:attrName>
                                        </p:attrNameLst>
                                      </p:cBhvr>
                                      <p:to>
                                        <p:strVal val="hidden"/>
                                      </p:to>
                                    </p:set>
                                  </p:childTnLst>
                                </p:cTn>
                              </p:par>
                              <p:par>
                                <p:cTn id="53" presetID="1" presetClass="exit" presetSubtype="0" fill="hold" grpId="1" nodeType="withEffect">
                                  <p:stCondLst>
                                    <p:cond delay="29000"/>
                                  </p:stCondLst>
                                  <p:childTnLst>
                                    <p:set>
                                      <p:cBhvr>
                                        <p:cTn id="54" dur="1" fill="hold">
                                          <p:stCondLst>
                                            <p:cond delay="999"/>
                                          </p:stCondLst>
                                        </p:cTn>
                                        <p:tgtEl>
                                          <p:spTgt spid="15"/>
                                        </p:tgtEl>
                                        <p:attrNameLst>
                                          <p:attrName>style.visibility</p:attrName>
                                        </p:attrNameLst>
                                      </p:cBhvr>
                                      <p:to>
                                        <p:strVal val="hidden"/>
                                      </p:to>
                                    </p:set>
                                  </p:childTnLst>
                                </p:cTn>
                              </p:par>
                              <p:par>
                                <p:cTn id="55" presetID="1" presetClass="exit" presetSubtype="0" fill="hold" grpId="1" nodeType="withEffect">
                                  <p:stCondLst>
                                    <p:cond delay="29000"/>
                                  </p:stCondLst>
                                  <p:childTnLst>
                                    <p:set>
                                      <p:cBhvr>
                                        <p:cTn id="56" dur="1" fill="hold">
                                          <p:stCondLst>
                                            <p:cond delay="999"/>
                                          </p:stCondLst>
                                        </p:cTn>
                                        <p:tgtEl>
                                          <p:spTgt spid="13"/>
                                        </p:tgtEl>
                                        <p:attrNameLst>
                                          <p:attrName>style.visibility</p:attrName>
                                        </p:attrNameLst>
                                      </p:cBhvr>
                                      <p:to>
                                        <p:strVal val="hidden"/>
                                      </p:to>
                                    </p:set>
                                  </p:childTnLst>
                                </p:cTn>
                              </p:par>
                              <p:par>
                                <p:cTn id="57" presetID="1" presetClass="exit" presetSubtype="0" fill="hold" grpId="1" nodeType="withEffect">
                                  <p:stCondLst>
                                    <p:cond delay="29000"/>
                                  </p:stCondLst>
                                  <p:childTnLst>
                                    <p:set>
                                      <p:cBhvr>
                                        <p:cTn id="58" dur="1" fill="hold">
                                          <p:stCondLst>
                                            <p:cond delay="999"/>
                                          </p:stCondLst>
                                        </p:cTn>
                                        <p:tgtEl>
                                          <p:spTgt spid="12"/>
                                        </p:tgtEl>
                                        <p:attrNameLst>
                                          <p:attrName>style.visibility</p:attrName>
                                        </p:attrNameLst>
                                      </p:cBhvr>
                                      <p:to>
                                        <p:strVal val="hidden"/>
                                      </p:to>
                                    </p:set>
                                  </p:childTnLst>
                                </p:cTn>
                              </p:par>
                              <p:par>
                                <p:cTn id="59" presetID="1" presetClass="exit" presetSubtype="0" fill="hold" grpId="1" nodeType="withEffect">
                                  <p:stCondLst>
                                    <p:cond delay="29000"/>
                                  </p:stCondLst>
                                  <p:childTnLst>
                                    <p:set>
                                      <p:cBhvr>
                                        <p:cTn id="60" dur="1" fill="hold">
                                          <p:stCondLst>
                                            <p:cond delay="999"/>
                                          </p:stCondLst>
                                        </p:cTn>
                                        <p:tgtEl>
                                          <p:spTgt spid="16"/>
                                        </p:tgtEl>
                                        <p:attrNameLst>
                                          <p:attrName>style.visibility</p:attrName>
                                        </p:attrNameLst>
                                      </p:cBhvr>
                                      <p:to>
                                        <p:strVal val="hidden"/>
                                      </p:to>
                                    </p:set>
                                  </p:childTnLst>
                                </p:cTn>
                              </p:par>
                              <p:par>
                                <p:cTn id="61" presetID="1" presetClass="exit" presetSubtype="0" fill="hold" grpId="1" nodeType="withEffect">
                                  <p:stCondLst>
                                    <p:cond delay="29000"/>
                                  </p:stCondLst>
                                  <p:childTnLst>
                                    <p:set>
                                      <p:cBhvr>
                                        <p:cTn id="62" dur="1" fill="hold">
                                          <p:stCondLst>
                                            <p:cond delay="999"/>
                                          </p:stCondLst>
                                        </p:cTn>
                                        <p:tgtEl>
                                          <p:spTgt spid="17"/>
                                        </p:tgtEl>
                                        <p:attrNameLst>
                                          <p:attrName>style.visibility</p:attrName>
                                        </p:attrNameLst>
                                      </p:cBhvr>
                                      <p:to>
                                        <p:strVal val="hidden"/>
                                      </p:to>
                                    </p:set>
                                  </p:childTnLst>
                                </p:cTn>
                              </p:par>
                              <p:par>
                                <p:cTn id="63" presetID="1" presetClass="exit" presetSubtype="0" fill="hold" grpId="1" nodeType="withEffect">
                                  <p:stCondLst>
                                    <p:cond delay="29000"/>
                                  </p:stCondLst>
                                  <p:childTnLst>
                                    <p:set>
                                      <p:cBhvr>
                                        <p:cTn id="64" dur="1" fill="hold">
                                          <p:stCondLst>
                                            <p:cond delay="999"/>
                                          </p:stCondLst>
                                        </p:cTn>
                                        <p:tgtEl>
                                          <p:spTgt spid="20"/>
                                        </p:tgtEl>
                                        <p:attrNameLst>
                                          <p:attrName>style.visibility</p:attrName>
                                        </p:attrNameLst>
                                      </p:cBhvr>
                                      <p:to>
                                        <p:strVal val="hidden"/>
                                      </p:to>
                                    </p:set>
                                  </p:childTnLst>
                                </p:cTn>
                              </p:par>
                              <p:par>
                                <p:cTn id="65" presetID="10" presetClass="entr" presetSubtype="0" fill="hold" nodeType="withEffect">
                                  <p:stCondLst>
                                    <p:cond delay="29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8"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2" grpId="0" animBg="1"/>
      <p:bldP spid="12" grpId="1" animBg="1"/>
      <p:bldP spid="13" grpId="0" animBg="1"/>
      <p:bldP spid="13" grpId="1" animBg="1"/>
      <p:bldP spid="14" grpId="0" animBg="1"/>
      <p:bldP spid="14" grpId="1" animBg="1"/>
      <p:bldP spid="15" grpId="0" animBg="1"/>
      <p:bldP spid="15" grpId="1" animBg="1"/>
      <p:bldP spid="16" grpId="0"/>
      <p:bldP spid="16" grpId="1"/>
      <p:bldP spid="17" grpId="0"/>
      <p:bldP spid="17" grpId="1"/>
      <p:bldP spid="18" grpId="0" animBg="1"/>
      <p:bldP spid="18" grpId="1" animBg="1"/>
      <p:bldP spid="19" grpId="0"/>
      <p:bldP spid="19" grpId="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CasellaDiTesto 3"/>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sp>
        <p:nvSpPr>
          <p:cNvPr id="5" name="Rettangolo 4"/>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6" name="Immagin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pic>
        <p:nvPicPr>
          <p:cNvPr id="10" name="Google Shape;223;p37"/>
          <p:cNvPicPr preferRelativeResize="0"/>
          <p:nvPr/>
        </p:nvPicPr>
        <p:blipFill rotWithShape="1">
          <a:blip r:embed="rId8">
            <a:alphaModFix/>
            <a:extLst>
              <a:ext uri="{BEBA8EAE-BF5A-486C-A8C5-ECC9F3942E4B}">
                <a14:imgProps xmlns:a14="http://schemas.microsoft.com/office/drawing/2010/main">
                  <a14:imgLayer r:embed="rId9">
                    <a14:imgEffect>
                      <a14:brightnessContrast bright="-5000"/>
                    </a14:imgEffect>
                  </a14:imgLayer>
                </a14:imgProps>
              </a:ext>
            </a:extLst>
          </a:blip>
          <a:srcRect/>
          <a:stretch/>
        </p:blipFill>
        <p:spPr>
          <a:xfrm>
            <a:off x="3549650" y="1287808"/>
            <a:ext cx="3549648" cy="4403866"/>
          </a:xfrm>
          <a:prstGeom prst="rect">
            <a:avLst/>
          </a:prstGeom>
          <a:noFill/>
          <a:ln>
            <a:noFill/>
          </a:ln>
        </p:spPr>
      </p:pic>
      <p:pic>
        <p:nvPicPr>
          <p:cNvPr id="11" name="Google Shape;224;p37" descr="haterii.jpg"/>
          <p:cNvPicPr preferRelativeResize="0">
            <a:picLocks noChangeAspect="1"/>
          </p:cNvPicPr>
          <p:nvPr/>
        </p:nvPicPr>
        <p:blipFill rotWithShape="1">
          <a:blip r:embed="rId10">
            <a:alphaModFix/>
          </a:blip>
          <a:srcRect/>
          <a:stretch/>
        </p:blipFill>
        <p:spPr>
          <a:xfrm>
            <a:off x="18661" y="1424120"/>
            <a:ext cx="3608175" cy="4478510"/>
          </a:xfrm>
          <a:prstGeom prst="rect">
            <a:avLst/>
          </a:prstGeom>
          <a:ln>
            <a:noFill/>
          </a:ln>
          <a:effectLst>
            <a:softEdge rad="112500"/>
          </a:effectLst>
        </p:spPr>
      </p:pic>
      <p:sp>
        <p:nvSpPr>
          <p:cNvPr id="12" name="Ovale 11"/>
          <p:cNvSpPr/>
          <p:nvPr/>
        </p:nvSpPr>
        <p:spPr>
          <a:xfrm>
            <a:off x="5724524" y="2584581"/>
            <a:ext cx="165100" cy="165100"/>
          </a:xfrm>
          <a:prstGeom prst="ellipse">
            <a:avLst/>
          </a:prstGeom>
          <a:solidFill>
            <a:srgbClr val="88FFCB"/>
          </a:solidFill>
          <a:ln>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353766" y="2584581"/>
            <a:ext cx="165100" cy="165100"/>
          </a:xfrm>
          <a:prstGeom prst="ellipse">
            <a:avLst/>
          </a:prstGeom>
          <a:solidFill>
            <a:srgbClr val="88FFCB"/>
          </a:solidFill>
          <a:ln>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4073489" y="3598320"/>
            <a:ext cx="1682077" cy="1689775"/>
          </a:xfrm>
          <a:prstGeom prst="ellipse">
            <a:avLst/>
          </a:prstGeom>
          <a:noFill/>
          <a:ln w="79375">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18661" y="4046454"/>
            <a:ext cx="1451962" cy="1458607"/>
          </a:xfrm>
          <a:prstGeom prst="ellipse">
            <a:avLst/>
          </a:prstGeom>
          <a:noFill/>
          <a:ln w="79375">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Google Shape;225;p37" descr="vitruvio-moderno.jpg"/>
          <p:cNvPicPr preferRelativeResize="0">
            <a:picLocks noChangeAspect="1"/>
          </p:cNvPicPr>
          <p:nvPr/>
        </p:nvPicPr>
        <p:blipFill rotWithShape="1">
          <a:blip r:embed="rId11">
            <a:alphaModFix/>
            <a:extLst>
              <a:ext uri="{BEBA8EAE-BF5A-486C-A8C5-ECC9F3942E4B}">
                <a14:imgProps xmlns:a14="http://schemas.microsoft.com/office/drawing/2010/main">
                  <a14:imgLayer r:embed="rId12">
                    <a14:imgEffect>
                      <a14:brightnessContrast bright="-5000"/>
                    </a14:imgEffect>
                  </a14:imgLayer>
                </a14:imgProps>
              </a:ext>
            </a:extLst>
          </a:blip>
          <a:srcRect t="1500" b="2342"/>
          <a:stretch/>
        </p:blipFill>
        <p:spPr>
          <a:xfrm>
            <a:off x="18661" y="1493931"/>
            <a:ext cx="3658324" cy="4182270"/>
          </a:xfrm>
          <a:prstGeom prst="rect">
            <a:avLst/>
          </a:prstGeom>
          <a:ln>
            <a:noFill/>
          </a:ln>
          <a:effectLst/>
        </p:spPr>
      </p:pic>
      <p:sp>
        <p:nvSpPr>
          <p:cNvPr id="17" name="CasellaDiTesto 16"/>
          <p:cNvSpPr txBox="1"/>
          <p:nvPr/>
        </p:nvSpPr>
        <p:spPr>
          <a:xfrm>
            <a:off x="562211" y="973337"/>
            <a:ext cx="2571224"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b="0" dirty="0" err="1" smtClean="0">
                <a:solidFill>
                  <a:srgbClr val="FE6161"/>
                </a:solidFill>
                <a:latin typeface="Bodoni 72 Book"/>
              </a:rPr>
              <a:t>Haterii</a:t>
            </a:r>
            <a:endParaRPr lang="it-IT" sz="2000" b="0" dirty="0">
              <a:solidFill>
                <a:srgbClr val="FE6161"/>
              </a:solidFill>
              <a:latin typeface="Bodoni 72 Book"/>
            </a:endParaRPr>
          </a:p>
        </p:txBody>
      </p:sp>
      <p:sp>
        <p:nvSpPr>
          <p:cNvPr id="18" name="CasellaDiTesto 17"/>
          <p:cNvSpPr txBox="1"/>
          <p:nvPr/>
        </p:nvSpPr>
        <p:spPr>
          <a:xfrm>
            <a:off x="353766" y="6050476"/>
            <a:ext cx="2571224"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dirty="0" smtClean="0">
                <a:ln w="3175">
                  <a:noFill/>
                </a:ln>
                <a:solidFill>
                  <a:srgbClr val="88FFCB"/>
                </a:solidFill>
                <a:latin typeface="Bodoni 72 Book"/>
              </a:rPr>
              <a:t>stralli</a:t>
            </a:r>
            <a:endParaRPr lang="it-IT" sz="2000" dirty="0">
              <a:ln w="3175">
                <a:noFill/>
              </a:ln>
              <a:solidFill>
                <a:srgbClr val="88FFCB"/>
              </a:solidFill>
              <a:latin typeface="Bodoni 72 Book"/>
            </a:endParaRPr>
          </a:p>
        </p:txBody>
      </p:sp>
      <p:sp>
        <p:nvSpPr>
          <p:cNvPr id="19" name="CasellaDiTesto 18"/>
          <p:cNvSpPr txBox="1"/>
          <p:nvPr/>
        </p:nvSpPr>
        <p:spPr>
          <a:xfrm>
            <a:off x="4038862" y="5971428"/>
            <a:ext cx="2571224"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b="0" dirty="0" smtClean="0">
                <a:solidFill>
                  <a:srgbClr val="FE6161"/>
                </a:solidFill>
                <a:latin typeface="Bodoni 72 Book"/>
              </a:rPr>
              <a:t>argano a ruota </a:t>
            </a:r>
            <a:r>
              <a:rPr lang="it-IT" sz="2000" b="0" dirty="0" err="1" smtClean="0">
                <a:solidFill>
                  <a:srgbClr val="FE6161"/>
                </a:solidFill>
                <a:latin typeface="Bodoni 72 Book"/>
              </a:rPr>
              <a:t>calcatoria</a:t>
            </a:r>
            <a:endParaRPr lang="it-IT" sz="2000" b="0" dirty="0">
              <a:solidFill>
                <a:srgbClr val="FE6161"/>
              </a:solidFill>
              <a:latin typeface="Bodoni 72 Book"/>
            </a:endParaRPr>
          </a:p>
        </p:txBody>
      </p:sp>
      <p:sp>
        <p:nvSpPr>
          <p:cNvPr id="20" name="Rettangolo 19"/>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03570" y="6131742"/>
            <a:ext cx="609600" cy="609600"/>
          </a:xfrm>
          <a:prstGeom prst="rect">
            <a:avLst/>
          </a:prstGeom>
        </p:spPr>
      </p:pic>
      <p:pic>
        <p:nvPicPr>
          <p:cNvPr id="3"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776171" y="6145786"/>
            <a:ext cx="609600" cy="609600"/>
          </a:xfrm>
          <a:prstGeom prst="rect">
            <a:avLst/>
          </a:prstGeom>
        </p:spPr>
      </p:pic>
    </p:spTree>
    <p:extLst>
      <p:ext uri="{BB962C8B-B14F-4D97-AF65-F5344CB8AC3E}">
        <p14:creationId xmlns:p14="http://schemas.microsoft.com/office/powerpoint/2010/main" val="1211094499"/>
      </p:ext>
    </p:extLst>
  </p:cSld>
  <p:clrMapOvr>
    <a:masterClrMapping/>
  </p:clrMapOvr>
  <mc:AlternateContent xmlns:mc="http://schemas.openxmlformats.org/markup-compatibility/2006">
    <mc:Choice xmlns:p14="http://schemas.microsoft.com/office/powerpoint/2010/main" Requires="p14">
      <p:transition spd="slow" p14:dur="2000" advClick="0" advTm="48000">
        <p14:prism isContent="1"/>
      </p:transition>
    </mc:Choice>
    <mc:Fallback>
      <p:transition spd="slow" advClick="0" advTm="4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3"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16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16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23033"/>
                            </p:stCondLst>
                            <p:childTnLst>
                              <p:par>
                                <p:cTn id="17" presetID="1" presetClass="mediacall" presetSubtype="0" fill="hold" nodeType="afterEffect">
                                  <p:stCondLst>
                                    <p:cond delay="0"/>
                                  </p:stCondLst>
                                  <p:childTnLst>
                                    <p:cmd type="call" cmd="playFrom(0.0)">
                                      <p:cBhvr>
                                        <p:cTn id="18" dur="25030" fill="hold"/>
                                        <p:tgtEl>
                                          <p:spTgt spid="3"/>
                                        </p:tgtEl>
                                      </p:cBhvr>
                                    </p:cmd>
                                  </p:childTnLst>
                                </p:cTn>
                              </p:par>
                              <p:par>
                                <p:cTn id="19" presetID="10" presetClass="entr" presetSubtype="0" fill="hold" grpId="0" nodeType="withEffect">
                                  <p:stCondLst>
                                    <p:cond delay="7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2" nodeType="withEffect">
                                  <p:stCondLst>
                                    <p:cond delay="7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7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11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110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110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 presetClass="exit" presetSubtype="0" fill="hold" nodeType="withEffect">
                                  <p:stCondLst>
                                    <p:cond delay="2600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2600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grpId="1" nodeType="withEffect">
                                  <p:stCondLst>
                                    <p:cond delay="2600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26000"/>
                                  </p:stCondLst>
                                  <p:childTnLst>
                                    <p:set>
                                      <p:cBhvr>
                                        <p:cTn id="44" dur="1" fill="hold">
                                          <p:stCondLst>
                                            <p:cond delay="0"/>
                                          </p:stCondLst>
                                        </p:cTn>
                                        <p:tgtEl>
                                          <p:spTgt spid="13"/>
                                        </p:tgtEl>
                                        <p:attrNameLst>
                                          <p:attrName>style.visibility</p:attrName>
                                        </p:attrNameLst>
                                      </p:cBhvr>
                                      <p:to>
                                        <p:strVal val="hidden"/>
                                      </p:to>
                                    </p:set>
                                  </p:childTnLst>
                                </p:cTn>
                              </p:par>
                              <p:par>
                                <p:cTn id="45" presetID="10" presetClass="exit" presetSubtype="0" fill="hold" grpId="3" nodeType="withEffect">
                                  <p:stCondLst>
                                    <p:cond delay="2600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 presetClass="exit" presetSubtype="0" fill="hold" grpId="1" nodeType="withEffect">
                                  <p:stCondLst>
                                    <p:cond delay="2600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xit" presetSubtype="0" fill="hold" grpId="1" nodeType="withEffect">
                                  <p:stCondLst>
                                    <p:cond delay="260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xit" presetSubtype="0" fill="hold" grpId="1" nodeType="withEffect">
                                  <p:stCondLst>
                                    <p:cond delay="26000"/>
                                  </p:stCondLst>
                                  <p:childTnLst>
                                    <p:set>
                                      <p:cBhvr>
                                        <p:cTn id="53" dur="1" fill="hold">
                                          <p:stCondLst>
                                            <p:cond delay="0"/>
                                          </p:stCondLst>
                                        </p:cTn>
                                        <p:tgtEl>
                                          <p:spTgt spid="15"/>
                                        </p:tgtEl>
                                        <p:attrNameLst>
                                          <p:attrName>style.visibility</p:attrName>
                                        </p:attrNameLst>
                                      </p:cBhvr>
                                      <p:to>
                                        <p:strVal val="hidden"/>
                                      </p:to>
                                    </p:set>
                                  </p:childTnLst>
                                </p:cTn>
                              </p:par>
                              <p:par>
                                <p:cTn id="54" presetID="10" presetClass="entr" presetSubtype="0" fill="hold" nodeType="withEffect">
                                  <p:stCondLst>
                                    <p:cond delay="2400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7" fill="hold" display="0">
                  <p:stCondLst>
                    <p:cond delay="indefinite"/>
                  </p:stCondLst>
                  <p:endCondLst>
                    <p:cond evt="onStopAudio" delay="0">
                      <p:tgtEl>
                        <p:sldTgt/>
                      </p:tgtEl>
                    </p:cond>
                  </p:endCondLst>
                </p:cTn>
                <p:tgtEl>
                  <p:spTgt spid="2"/>
                </p:tgtEl>
              </p:cMediaNode>
            </p:audio>
            <p:audio>
              <p:cMediaNode vol="100000" showWhenStopped="0">
                <p:cTn id="58" fill="hold" display="0">
                  <p:stCondLst>
                    <p:cond delay="indefinite"/>
                  </p:stCondLst>
                  <p:endCondLst>
                    <p:cond evt="onStopAudio" delay="0">
                      <p:tgtEl>
                        <p:sldTgt/>
                      </p:tgtEl>
                    </p:cond>
                  </p:endCondLst>
                </p:cTn>
                <p:tgtEl>
                  <p:spTgt spid="3"/>
                </p:tgtEl>
              </p:cMediaNode>
            </p:audio>
          </p:childTnLst>
        </p:cTn>
      </p:par>
    </p:tnLst>
    <p:bldLst>
      <p:bldP spid="12" grpId="0" animBg="1"/>
      <p:bldP spid="12" grpId="1" animBg="1"/>
      <p:bldP spid="13" grpId="0" animBg="1"/>
      <p:bldP spid="13" grpId="1" animBg="1"/>
      <p:bldP spid="14" grpId="0" animBg="1"/>
      <p:bldP spid="14" grpId="1" animBg="1"/>
      <p:bldP spid="15" grpId="0" animBg="1"/>
      <p:bldP spid="15" grpId="1" animBg="1"/>
      <p:bldP spid="17" grpId="0"/>
      <p:bldP spid="17" grpId="1"/>
      <p:bldP spid="18" grpId="2"/>
      <p:bldP spid="18" grpId="3"/>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sp>
        <p:nvSpPr>
          <p:cNvPr id="5" name="Rettangolo 4"/>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pic>
        <p:nvPicPr>
          <p:cNvPr id="8" name="Google Shape;232;p38"/>
          <p:cNvPicPr preferRelativeResize="0">
            <a:picLocks noChangeAspect="1"/>
          </p:cNvPicPr>
          <p:nvPr/>
        </p:nvPicPr>
        <p:blipFill rotWithShape="1">
          <a:blip r:embed="rId6"/>
          <a:srcRect r="1" b="14358"/>
          <a:stretch/>
        </p:blipFill>
        <p:spPr>
          <a:xfrm>
            <a:off x="-2576886" y="1452339"/>
            <a:ext cx="2355058" cy="1993750"/>
          </a:xfrm>
          <a:prstGeom prst="rect">
            <a:avLst/>
          </a:prstGeom>
          <a:noFill/>
        </p:spPr>
      </p:pic>
      <p:pic>
        <p:nvPicPr>
          <p:cNvPr id="9" name="Immagine 8" descr="Immagine che contiene vecchio, sedendo, largo, tavolo&#10;&#10;Descrizione generata automaticamente">
            <a:extLst>
              <a:ext uri="{FF2B5EF4-FFF2-40B4-BE49-F238E27FC236}">
                <a16:creationId xmlns="" xmlns:a16="http://schemas.microsoft.com/office/drawing/2014/main" id="{522F67B0-9988-4461-9E67-42F8788D6824}"/>
              </a:ext>
            </a:extLst>
          </p:cNvPr>
          <p:cNvPicPr>
            <a:picLocks noChangeAspect="1"/>
          </p:cNvPicPr>
          <p:nvPr/>
        </p:nvPicPr>
        <p:blipFill rotWithShape="1">
          <a:blip r:embed="rId7"/>
          <a:srcRect t="11177" r="-4" b="33158"/>
          <a:stretch/>
        </p:blipFill>
        <p:spPr>
          <a:xfrm>
            <a:off x="4307326" y="4747625"/>
            <a:ext cx="2597068" cy="1993759"/>
          </a:xfrm>
          <a:prstGeom prst="rect">
            <a:avLst/>
          </a:prstGeom>
        </p:spPr>
      </p:pic>
      <p:pic>
        <p:nvPicPr>
          <p:cNvPr id="10" name="Google Shape;231;p38" descr="73_GHIBERTI_BR228_105r.jpg"/>
          <p:cNvPicPr preferRelativeResize="0">
            <a:picLocks noChangeAspect="1"/>
          </p:cNvPicPr>
          <p:nvPr/>
        </p:nvPicPr>
        <p:blipFill rotWithShape="1">
          <a:blip r:embed="rId8"/>
          <a:srcRect l="18249" t="3973" r="8064" b="2911"/>
          <a:stretch/>
        </p:blipFill>
        <p:spPr>
          <a:xfrm>
            <a:off x="241453" y="766822"/>
            <a:ext cx="3858558" cy="5669720"/>
          </a:xfrm>
          <a:prstGeom prst="rect">
            <a:avLst/>
          </a:prstGeom>
          <a:noFill/>
        </p:spPr>
      </p:pic>
      <p:pic>
        <p:nvPicPr>
          <p:cNvPr id="11" name="Immagine 10">
            <a:extLst>
              <a:ext uri="{FF2B5EF4-FFF2-40B4-BE49-F238E27FC236}">
                <a16:creationId xmlns="" xmlns:a16="http://schemas.microsoft.com/office/drawing/2014/main" id="{73CF6339-47EE-4512-B479-E1730A80CE73}"/>
              </a:ext>
            </a:extLst>
          </p:cNvPr>
          <p:cNvPicPr>
            <a:picLocks noChangeAspect="1"/>
          </p:cNvPicPr>
          <p:nvPr/>
        </p:nvPicPr>
        <p:blipFill rotWithShape="1">
          <a:blip r:embed="rId9"/>
          <a:srcRect r="1" b="39359"/>
          <a:stretch/>
        </p:blipFill>
        <p:spPr>
          <a:xfrm>
            <a:off x="4307328" y="553998"/>
            <a:ext cx="2597066" cy="2111473"/>
          </a:xfrm>
          <a:prstGeom prst="rect">
            <a:avLst/>
          </a:prstGeom>
        </p:spPr>
      </p:pic>
      <p:pic>
        <p:nvPicPr>
          <p:cNvPr id="12" name="Immagine 11" descr="Immagine che contiene mappa, testo, disegnando&#10;&#10;Descrizione generata automaticamente">
            <a:extLst>
              <a:ext uri="{FF2B5EF4-FFF2-40B4-BE49-F238E27FC236}">
                <a16:creationId xmlns="" xmlns:a16="http://schemas.microsoft.com/office/drawing/2014/main" id="{35C5EBC2-1307-4FBA-A667-CB651DD2FD4E}"/>
              </a:ext>
            </a:extLst>
          </p:cNvPr>
          <p:cNvPicPr>
            <a:picLocks noChangeAspect="1"/>
          </p:cNvPicPr>
          <p:nvPr/>
        </p:nvPicPr>
        <p:blipFill rotWithShape="1">
          <a:blip r:embed="rId10"/>
          <a:srcRect r="16657" b="-2"/>
          <a:stretch/>
        </p:blipFill>
        <p:spPr>
          <a:xfrm>
            <a:off x="4307327" y="2598812"/>
            <a:ext cx="2597067" cy="2204686"/>
          </a:xfrm>
          <a:prstGeom prst="rect">
            <a:avLst/>
          </a:prstGeom>
        </p:spPr>
      </p:pic>
      <p:sp>
        <p:nvSpPr>
          <p:cNvPr id="13" name="Rettangolo 12"/>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02537" y="6131742"/>
            <a:ext cx="609600" cy="609600"/>
          </a:xfrm>
          <a:prstGeom prst="rect">
            <a:avLst/>
          </a:prstGeom>
        </p:spPr>
      </p:pic>
    </p:spTree>
    <p:extLst>
      <p:ext uri="{BB962C8B-B14F-4D97-AF65-F5344CB8AC3E}">
        <p14:creationId xmlns:p14="http://schemas.microsoft.com/office/powerpoint/2010/main" val="1737393714"/>
      </p:ext>
    </p:extLst>
  </p:cSld>
  <p:clrMapOvr>
    <a:masterClrMapping/>
  </p:clrMapOvr>
  <mc:AlternateContent xmlns:mc="http://schemas.openxmlformats.org/markup-compatibility/2006">
    <mc:Choice xmlns:p14="http://schemas.microsoft.com/office/powerpoint/2010/main" Requires="p14">
      <p:transition spd="slow" p14:dur="2000" advClick="0" advTm="30000">
        <p14:prism isContent="1"/>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sp>
        <p:nvSpPr>
          <p:cNvPr id="5" name="Rettangolo 4"/>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pic>
        <p:nvPicPr>
          <p:cNvPr id="8" name="Picture 2"/>
          <p:cNvPicPr>
            <a:picLocks noChangeAspect="1" noChangeArrowheads="1"/>
          </p:cNvPicPr>
          <p:nvPr/>
        </p:nvPicPr>
        <p:blipFill>
          <a:blip r:embed="rId6"/>
          <a:srcRect l="26191" t="4028" r="30489"/>
          <a:stretch>
            <a:fillRect/>
          </a:stretch>
        </p:blipFill>
        <p:spPr bwMode="auto">
          <a:xfrm>
            <a:off x="3569781" y="1218502"/>
            <a:ext cx="3643411" cy="4540250"/>
          </a:xfrm>
          <a:prstGeom prst="rect">
            <a:avLst/>
          </a:prstGeom>
          <a:noFill/>
          <a:ln w="9525">
            <a:noFill/>
            <a:miter lim="800000"/>
            <a:headEnd/>
            <a:tailEnd/>
          </a:ln>
        </p:spPr>
      </p:pic>
      <p:pic>
        <p:nvPicPr>
          <p:cNvPr id="9" name="Picture 3"/>
          <p:cNvPicPr>
            <a:picLocks noChangeAspect="1" noChangeArrowheads="1"/>
          </p:cNvPicPr>
          <p:nvPr/>
        </p:nvPicPr>
        <p:blipFill>
          <a:blip r:embed="rId7"/>
          <a:srcRect l="13333" t="31079" r="30257"/>
          <a:stretch>
            <a:fillRect/>
          </a:stretch>
        </p:blipFill>
        <p:spPr bwMode="auto">
          <a:xfrm>
            <a:off x="-148689" y="3203229"/>
            <a:ext cx="3718470" cy="2555523"/>
          </a:xfrm>
          <a:prstGeom prst="rect">
            <a:avLst/>
          </a:prstGeom>
          <a:noFill/>
          <a:ln w="9525">
            <a:noFill/>
            <a:miter lim="800000"/>
            <a:headEnd/>
            <a:tailEnd/>
          </a:ln>
        </p:spPr>
      </p:pic>
      <p:pic>
        <p:nvPicPr>
          <p:cNvPr id="10" name="Picture 2"/>
          <p:cNvPicPr>
            <a:picLocks noChangeAspect="1" noChangeArrowheads="1"/>
          </p:cNvPicPr>
          <p:nvPr/>
        </p:nvPicPr>
        <p:blipFill rotWithShape="1">
          <a:blip r:embed="rId8"/>
          <a:srcRect l="14020" t="8120"/>
          <a:stretch/>
        </p:blipFill>
        <p:spPr bwMode="auto">
          <a:xfrm>
            <a:off x="-155272" y="1209675"/>
            <a:ext cx="3725053" cy="2229580"/>
          </a:xfrm>
          <a:prstGeom prst="rect">
            <a:avLst/>
          </a:prstGeom>
          <a:noFill/>
          <a:ln w="9525">
            <a:noFill/>
            <a:miter lim="800000"/>
            <a:headEnd/>
            <a:tailEnd/>
          </a:ln>
        </p:spPr>
      </p:pic>
      <p:sp>
        <p:nvSpPr>
          <p:cNvPr id="11" name="Ovale 10"/>
          <p:cNvSpPr/>
          <p:nvPr/>
        </p:nvSpPr>
        <p:spPr>
          <a:xfrm>
            <a:off x="1059460" y="1716798"/>
            <a:ext cx="1538406" cy="1466702"/>
          </a:xfrm>
          <a:prstGeom prst="ellipse">
            <a:avLst/>
          </a:prstGeom>
          <a:solidFill>
            <a:srgbClr val="88FFCB">
              <a:alpha val="19000"/>
            </a:srgbClr>
          </a:solidFill>
          <a:ln w="57150">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5783943" y="5317858"/>
            <a:ext cx="218628" cy="218628"/>
          </a:xfrm>
          <a:prstGeom prst="ellipse">
            <a:avLst/>
          </a:prstGeom>
          <a:solidFill>
            <a:srgbClr val="FE6161"/>
          </a:solidFill>
          <a:ln>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1946724" y="4902389"/>
            <a:ext cx="218628" cy="218628"/>
          </a:xfrm>
          <a:prstGeom prst="ellipse">
            <a:avLst/>
          </a:prstGeom>
          <a:solidFill>
            <a:srgbClr val="FE6161"/>
          </a:solidFill>
          <a:ln>
            <a:solidFill>
              <a:srgbClr val="FE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91170" y="6131742"/>
            <a:ext cx="609600" cy="609600"/>
          </a:xfrm>
          <a:prstGeom prst="rect">
            <a:avLst/>
          </a:prstGeom>
        </p:spPr>
      </p:pic>
    </p:spTree>
    <p:extLst>
      <p:ext uri="{BB962C8B-B14F-4D97-AF65-F5344CB8AC3E}">
        <p14:creationId xmlns:p14="http://schemas.microsoft.com/office/powerpoint/2010/main" val="724163921"/>
      </p:ext>
    </p:extLst>
  </p:cSld>
  <p:clrMapOvr>
    <a:masterClrMapping/>
  </p:clrMapOvr>
  <mc:AlternateContent xmlns:mc="http://schemas.openxmlformats.org/markup-compatibility/2006" xmlns:p14="http://schemas.microsoft.com/office/powerpoint/2010/main">
    <mc:Choice Requires="p14">
      <p:transition spd="slow" p14:dur="2000" advClick="0" advTm="21000">
        <p14:prism isContent="1"/>
      </p:transition>
    </mc:Choice>
    <mc:Fallback xmlns="">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25" fill="hold"/>
                                        <p:tgtEl>
                                          <p:spTgt spid="3"/>
                                        </p:tgtEl>
                                      </p:cBhvr>
                                    </p:cmd>
                                  </p:childTnLst>
                                </p:cTn>
                              </p:par>
                              <p:par>
                                <p:cTn id="7" presetID="10" presetClass="entr" presetSubtype="0" fill="hold" grpId="0" nodeType="withEffect">
                                  <p:stCondLst>
                                    <p:cond delay="2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grpId="0" nodeType="withEffect">
                                  <p:stCondLst>
                                    <p:cond delay="14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14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6" fill="hold" display="0">
                  <p:stCondLst>
                    <p:cond delay="indefinite"/>
                  </p:stCondLst>
                  <p:endCondLst>
                    <p:cond evt="onStopAudio" delay="0">
                      <p:tgtEl>
                        <p:sldTgt/>
                      </p:tgtEl>
                    </p:cond>
                  </p:endCondLst>
                </p:cTn>
                <p:tgtEl>
                  <p:spTgt spid="3"/>
                </p:tgtEl>
              </p:cMediaNode>
            </p:audio>
          </p:childTnLst>
        </p:cTn>
      </p:par>
    </p:tnLst>
    <p:bldLst>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264037" y="0"/>
            <a:ext cx="2571224"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dirty="0" smtClean="0">
                <a:solidFill>
                  <a:srgbClr val="FE6161"/>
                </a:solidFill>
                <a:latin typeface="Bodoni 72 Book"/>
              </a:rPr>
              <a:t>Le macchine</a:t>
            </a:r>
            <a:endParaRPr lang="it-IT" dirty="0">
              <a:solidFill>
                <a:srgbClr val="FE6161"/>
              </a:solidFill>
              <a:latin typeface="Bodoni 72 Book"/>
            </a:endParaRPr>
          </a:p>
        </p:txBody>
      </p:sp>
      <p:pic>
        <p:nvPicPr>
          <p:cNvPr id="5" name="Picture 3"/>
          <p:cNvPicPr>
            <a:picLocks noChangeAspect="1" noChangeArrowheads="1"/>
          </p:cNvPicPr>
          <p:nvPr/>
        </p:nvPicPr>
        <p:blipFill>
          <a:blip r:embed="rId7"/>
          <a:srcRect l="15127" r="6502"/>
          <a:stretch>
            <a:fillRect/>
          </a:stretch>
        </p:blipFill>
        <p:spPr bwMode="auto">
          <a:xfrm>
            <a:off x="-3648" y="1841511"/>
            <a:ext cx="4804739" cy="3448555"/>
          </a:xfrm>
          <a:prstGeom prst="rect">
            <a:avLst/>
          </a:prstGeom>
          <a:noFill/>
          <a:ln w="9525">
            <a:noFill/>
            <a:miter lim="800000"/>
            <a:headEnd/>
            <a:tailEnd/>
          </a:ln>
        </p:spPr>
      </p:pic>
      <p:pic>
        <p:nvPicPr>
          <p:cNvPr id="6" name="Google Shape;239;p39"/>
          <p:cNvPicPr preferRelativeResize="0">
            <a:picLocks noChangeAspect="1"/>
          </p:cNvPicPr>
          <p:nvPr/>
        </p:nvPicPr>
        <p:blipFill rotWithShape="1">
          <a:blip r:embed="rId8">
            <a:alphaModFix/>
          </a:blip>
          <a:srcRect r="6206"/>
          <a:stretch/>
        </p:blipFill>
        <p:spPr>
          <a:xfrm>
            <a:off x="4801092" y="1841511"/>
            <a:ext cx="2298206" cy="1708139"/>
          </a:xfrm>
          <a:prstGeom prst="rect">
            <a:avLst/>
          </a:prstGeom>
          <a:noFill/>
          <a:ln>
            <a:noFill/>
          </a:ln>
        </p:spPr>
      </p:pic>
      <p:pic>
        <p:nvPicPr>
          <p:cNvPr id="7" name="Google Shape;238;p39" descr="gru lanterna"/>
          <p:cNvPicPr preferRelativeResize="0">
            <a:picLocks noChangeAspect="1"/>
          </p:cNvPicPr>
          <p:nvPr/>
        </p:nvPicPr>
        <p:blipFill rotWithShape="1">
          <a:blip r:embed="rId9">
            <a:alphaModFix/>
          </a:blip>
          <a:srcRect/>
          <a:stretch/>
        </p:blipFill>
        <p:spPr>
          <a:xfrm>
            <a:off x="4801091" y="3514256"/>
            <a:ext cx="2298207" cy="1775810"/>
          </a:xfrm>
          <a:prstGeom prst="rect">
            <a:avLst/>
          </a:prstGeom>
          <a:noFill/>
          <a:ln>
            <a:noFill/>
          </a:ln>
        </p:spPr>
      </p:pic>
      <p:sp>
        <p:nvSpPr>
          <p:cNvPr id="9" name="Rettangolo 8"/>
          <p:cNvSpPr/>
          <p:nvPr/>
        </p:nvSpPr>
        <p:spPr>
          <a:xfrm>
            <a:off x="0" y="6747254"/>
            <a:ext cx="7099298" cy="362482"/>
          </a:xfrm>
          <a:prstGeom prst="rect">
            <a:avLst/>
          </a:prstGeom>
          <a:solidFill>
            <a:srgbClr val="88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63"/>
          </a:p>
        </p:txBody>
      </p:sp>
      <p:pic>
        <p:nvPicPr>
          <p:cNvPr id="10" name="Immagin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6741342"/>
            <a:ext cx="1030622" cy="373457"/>
          </a:xfrm>
          <a:prstGeom prst="rect">
            <a:avLst/>
          </a:prstGeom>
        </p:spPr>
      </p:pic>
      <p:sp>
        <p:nvSpPr>
          <p:cNvPr id="12" name="Ovale 11"/>
          <p:cNvSpPr/>
          <p:nvPr/>
        </p:nvSpPr>
        <p:spPr>
          <a:xfrm>
            <a:off x="1247076" y="1836448"/>
            <a:ext cx="1263704" cy="1264772"/>
          </a:xfrm>
          <a:prstGeom prst="ellipse">
            <a:avLst/>
          </a:prstGeom>
          <a:solidFill>
            <a:srgbClr val="88FFCB">
              <a:alpha val="49000"/>
            </a:srgbClr>
          </a:solidFill>
          <a:ln>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1773392" y="3509193"/>
            <a:ext cx="165100" cy="165100"/>
          </a:xfrm>
          <a:prstGeom prst="ellipse">
            <a:avLst/>
          </a:prstGeom>
          <a:solidFill>
            <a:srgbClr val="88FFCB"/>
          </a:solidFill>
          <a:ln>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274231" y="2322651"/>
            <a:ext cx="165100" cy="165100"/>
          </a:xfrm>
          <a:prstGeom prst="ellipse">
            <a:avLst/>
          </a:prstGeom>
          <a:solidFill>
            <a:srgbClr val="88FFCB"/>
          </a:solidFill>
          <a:ln>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6216021" y="2391593"/>
            <a:ext cx="165100" cy="165100"/>
          </a:xfrm>
          <a:prstGeom prst="ellipse">
            <a:avLst/>
          </a:prstGeom>
          <a:solidFill>
            <a:srgbClr val="88FFCB"/>
          </a:solidFill>
          <a:ln>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6926309" y="1890845"/>
            <a:ext cx="165100" cy="165100"/>
          </a:xfrm>
          <a:prstGeom prst="ellipse">
            <a:avLst/>
          </a:prstGeom>
          <a:solidFill>
            <a:srgbClr val="88FFCB"/>
          </a:solidFill>
          <a:ln>
            <a:solidFill>
              <a:srgbClr val="88F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587915" y="1079581"/>
            <a:ext cx="2571224"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3000" b="1">
                <a:solidFill>
                  <a:srgbClr val="FF0000"/>
                </a:solidFill>
              </a:defRPr>
            </a:lvl1pPr>
          </a:lstStyle>
          <a:p>
            <a:r>
              <a:rPr lang="it-IT" sz="2000" b="0" dirty="0" smtClean="0">
                <a:solidFill>
                  <a:srgbClr val="FE6161"/>
                </a:solidFill>
                <a:latin typeface="Bodoni 72 Book"/>
              </a:rPr>
              <a:t>escursione</a:t>
            </a:r>
            <a:endParaRPr lang="it-IT" sz="2000" b="0" dirty="0">
              <a:solidFill>
                <a:srgbClr val="FE6161"/>
              </a:solidFill>
              <a:latin typeface="Bodoni 72 Book"/>
            </a:endParaRPr>
          </a:p>
        </p:txBody>
      </p:sp>
      <p:sp>
        <p:nvSpPr>
          <p:cNvPr id="18" name="Rettangolo 17"/>
          <p:cNvSpPr/>
          <p:nvPr/>
        </p:nvSpPr>
        <p:spPr>
          <a:xfrm>
            <a:off x="1000333" y="6786712"/>
            <a:ext cx="4724191" cy="283476"/>
          </a:xfrm>
          <a:prstGeom prst="rect">
            <a:avLst/>
          </a:prstGeom>
        </p:spPr>
        <p:txBody>
          <a:bodyPr wrap="square">
            <a:spAutoFit/>
          </a:bodyPr>
          <a:lstStyle/>
          <a:p>
            <a:r>
              <a:rPr lang="it-IT" sz="1242" dirty="0" smtClean="0">
                <a:solidFill>
                  <a:schemeClr val="tx1"/>
                </a:solidFill>
                <a:latin typeface="Bodoni 72 Book" charset="0"/>
                <a:ea typeface="Bodoni 72 Book" charset="0"/>
                <a:cs typeface="Bodoni 72 Book" charset="0"/>
              </a:rPr>
              <a:t>#5. CIELI DI PIETRA – </a:t>
            </a:r>
            <a:r>
              <a:rPr lang="it-IT" sz="1242" dirty="0" smtClean="0">
                <a:latin typeface="Bodoni 72 Book" charset="0"/>
                <a:ea typeface="Bodoni 72 Book" charset="0"/>
                <a:cs typeface="Bodoni 72 Book" charset="0"/>
              </a:rPr>
              <a:t>LE MACCHINE DI BRUNELLESCHI</a:t>
            </a:r>
            <a:endParaRPr lang="it-IT" sz="1242" dirty="0">
              <a:solidFill>
                <a:schemeClr val="tx1"/>
              </a:solidFill>
              <a:latin typeface="Bodoni 72 Book" charset="0"/>
              <a:ea typeface="Bodoni 72 Book" charset="0"/>
              <a:cs typeface="Bodoni 72 Book" charset="0"/>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97394" y="5640578"/>
            <a:ext cx="609600" cy="609600"/>
          </a:xfrm>
          <a:prstGeom prst="rect">
            <a:avLst/>
          </a:prstGeom>
        </p:spPr>
      </p:pic>
      <p:pic>
        <p:nvPicPr>
          <p:cNvPr id="3"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444482" y="5943275"/>
            <a:ext cx="609600" cy="609600"/>
          </a:xfrm>
          <a:prstGeom prst="rect">
            <a:avLst/>
          </a:prstGeom>
        </p:spPr>
      </p:pic>
    </p:spTree>
    <p:extLst>
      <p:ext uri="{BB962C8B-B14F-4D97-AF65-F5344CB8AC3E}">
        <p14:creationId xmlns:p14="http://schemas.microsoft.com/office/powerpoint/2010/main" val="644758599"/>
      </p:ext>
    </p:extLst>
  </p:cSld>
  <p:clrMapOvr>
    <a:masterClrMapping/>
  </p:clrMapOvr>
  <mc:AlternateContent xmlns:mc="http://schemas.openxmlformats.org/markup-compatibility/2006">
    <mc:Choice xmlns:p14="http://schemas.microsoft.com/office/powerpoint/2010/main" Requires="p14">
      <p:transition spd="slow" p14:dur="2000" advClick="0" advTm="40000">
        <p14:prism isContent="1"/>
      </p:transition>
    </mc:Choice>
    <mc:Fallback>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522" fill="hold"/>
                                        <p:tgtEl>
                                          <p:spTgt spid="2"/>
                                        </p:tgtEl>
                                      </p:cBhvr>
                                    </p:cmd>
                                  </p:childTnLst>
                                </p:cTn>
                              </p:par>
                              <p:par>
                                <p:cTn id="7" presetID="10" presetClass="entr" presetSubtype="0" fill="hold" grpId="0" nodeType="withEffect">
                                  <p:stCondLst>
                                    <p:cond delay="13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grpId="0" nodeType="withEffect">
                                  <p:stCondLst>
                                    <p:cond delay="13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13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130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18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300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37522"/>
                            </p:stCondLst>
                            <p:childTnLst>
                              <p:par>
                                <p:cTn id="26" presetID="1" presetClass="mediacall" presetSubtype="0" fill="hold" nodeType="afterEffect">
                                  <p:stCondLst>
                                    <p:cond delay="0"/>
                                  </p:stCondLst>
                                  <p:childTnLst>
                                    <p:cmd type="call" cmd="playFrom(0.0)">
                                      <p:cBhvr>
                                        <p:cTn id="2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8" fill="hold" display="0">
                  <p:stCondLst>
                    <p:cond delay="indefinite"/>
                  </p:stCondLst>
                  <p:endCondLst>
                    <p:cond evt="onStopAudio" delay="0">
                      <p:tgtEl>
                        <p:sldTgt/>
                      </p:tgtEl>
                    </p:cond>
                  </p:endCondLst>
                </p:cTn>
                <p:tgtEl>
                  <p:spTgt spid="2"/>
                </p:tgtEl>
              </p:cMediaNode>
            </p:audio>
            <p:audio>
              <p:cMediaNode vol="100000" numSld="999" showWhenStopped="0">
                <p:cTn id="29"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P spid="14" grpId="0" animBg="1"/>
      <p:bldP spid="15" grpId="0" animBg="1"/>
      <p:bldP spid="16"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1|3.3"/>
</p:tagLst>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5671</TotalTime>
  <Words>1606</Words>
  <Application>Microsoft Office PowerPoint</Application>
  <PresentationFormat>Personalizzato</PresentationFormat>
  <Paragraphs>157</Paragraphs>
  <Slides>19</Slides>
  <Notes>19</Notes>
  <HiddenSlides>0</HiddenSlides>
  <MMClips>31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19</vt:i4>
      </vt:variant>
    </vt:vector>
  </HeadingPairs>
  <TitlesOfParts>
    <vt:vector size="26" baseType="lpstr">
      <vt:lpstr>Arial</vt:lpstr>
      <vt:lpstr>Bodoni 72 Book</vt:lpstr>
      <vt:lpstr>Calibri</vt:lpstr>
      <vt:lpstr>Calibri Light</vt:lpstr>
      <vt:lpstr>Montserrat Light</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Sara</dc:creator>
  <cp:lastModifiedBy>Sara</cp:lastModifiedBy>
  <cp:revision>106</cp:revision>
  <dcterms:created xsi:type="dcterms:W3CDTF">2020-04-22T12:33:42Z</dcterms:created>
  <dcterms:modified xsi:type="dcterms:W3CDTF">2020-05-14T12:13:56Z</dcterms:modified>
</cp:coreProperties>
</file>